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2485" autoAdjust="0"/>
  </p:normalViewPr>
  <p:slideViewPr>
    <p:cSldViewPr>
      <p:cViewPr varScale="1">
        <p:scale>
          <a:sx n="92" d="100"/>
          <a:sy n="92" d="100"/>
        </p:scale>
        <p:origin x="-15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http://upload.wikimedia.org/wikipedia/commons/7/74/Stranded_lamp_wire.jpg</a:t>
            </a:r>
          </a:p>
          <a:p>
            <a:r>
              <a:rPr lang="cs-CZ" dirty="0" smtClean="0"/>
              <a:t>http://upload.wikimedia.org/wikipedia/commons/c/cb/UTP_cable.jpg</a:t>
            </a:r>
          </a:p>
          <a:p>
            <a:r>
              <a:rPr lang="cs-CZ" dirty="0" smtClean="0"/>
              <a:t>http://upload.wikimedia.org/wikipedia/commons/7/75/Resistors-photo.JPG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750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http://upload.wikimedia.org/wikipedia/commons/2/2f/UIR.png</a:t>
            </a:r>
          </a:p>
          <a:p>
            <a:r>
              <a:rPr lang="cs-CZ" dirty="0" smtClean="0"/>
              <a:t>http://upload.wikimedia.org/wikipedia/commons/4/4e/Ohmmeter.jpg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96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57BBD5B1-1522-4717-BAE4-B85579DC2B9D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TextovéPole 7"/>
          <p:cNvSpPr txBox="1"/>
          <p:nvPr userDrawn="1"/>
        </p:nvSpPr>
        <p:spPr>
          <a:xfrm>
            <a:off x="35495" y="5229197"/>
            <a:ext cx="385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AB89-6EB1-45CB-A25F-47715A1D03E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0709-4779-42A0-9093-40CA5F813DE5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36000"/>
            <a:ext cx="9073008" cy="10572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08712" cy="4896544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776000" y="6174011"/>
            <a:ext cx="828000" cy="301178"/>
          </a:xfrm>
        </p:spPr>
        <p:txBody>
          <a:bodyPr/>
          <a:lstStyle/>
          <a:p>
            <a:fld id="{E1D4BEF1-923E-4D9E-8610-F35D23B36A31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480000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375E-7EE2-4888-8286-02349BF4CB67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F708-A9EA-4C83-8709-779EF52B861E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68E7-4815-4B00-8367-14112D07E552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DCD-E403-4375-B96D-D3BE61DBFAB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1225-0E34-44E2-82AE-F7B4698B72C8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CD31-EE24-4119-A745-2D74D3423F54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090-9D3D-40F3-89C8-2887BCEE6152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A945-263D-4758-999D-EA19F9CFF1E1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4/Stranded_lamp_wire.jpg" TargetMode="External"/><Relationship Id="rId7" Type="http://schemas.openxmlformats.org/officeDocument/2006/relationships/hyperlink" Target="http://upload.wikimedia.org/wikipedia/commons/4/4e/Ohmmeter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2/2f/UIR.png" TargetMode="External"/><Relationship Id="rId5" Type="http://schemas.openxmlformats.org/officeDocument/2006/relationships/hyperlink" Target="http://upload.wikimedia.org/wikipedia/commons/7/75/Resistors-photo.JPG" TargetMode="External"/><Relationship Id="rId4" Type="http://schemas.openxmlformats.org/officeDocument/2006/relationships/hyperlink" Target="http://upload.wikimedia.org/wikipedia/commons/c/cb/UTP_cabl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8.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b="1"/>
              <a:t>Elektrický </a:t>
            </a:r>
            <a:r>
              <a:rPr lang="cs-CZ" b="1" smtClean="0"/>
              <a:t>odpor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3" y="2996952"/>
            <a:ext cx="7416825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cs-CZ" sz="2400" b="1" dirty="0">
                <a:solidFill>
                  <a:schemeClr val="tx1"/>
                </a:solidFill>
              </a:rPr>
              <a:t>Cíl : Upevnit učivo </a:t>
            </a:r>
            <a:r>
              <a:rPr lang="cs-CZ" sz="2400" b="1" dirty="0" smtClean="0">
                <a:solidFill>
                  <a:schemeClr val="tx1"/>
                </a:solidFill>
              </a:rPr>
              <a:t>odpor, rezistor, </a:t>
            </a:r>
            <a:r>
              <a:rPr lang="cs-CZ" sz="2400" b="1" dirty="0" err="1" smtClean="0">
                <a:solidFill>
                  <a:schemeClr val="tx1"/>
                </a:solidFill>
              </a:rPr>
              <a:t>ohmův</a:t>
            </a:r>
            <a:r>
              <a:rPr lang="cs-CZ" sz="2400" b="1" dirty="0" smtClean="0">
                <a:solidFill>
                  <a:schemeClr val="tx1"/>
                </a:solidFill>
              </a:rPr>
              <a:t> zákon </a:t>
            </a:r>
            <a:endParaRPr lang="cs-CZ" sz="2400" b="1" dirty="0">
              <a:solidFill>
                <a:schemeClr val="tx1"/>
              </a:solidFill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Časový </a:t>
            </a:r>
            <a:r>
              <a:rPr lang="cs-CZ" sz="2400" b="1" dirty="0">
                <a:solidFill>
                  <a:schemeClr val="tx1"/>
                </a:solidFill>
              </a:rPr>
              <a:t>nárok : </a:t>
            </a:r>
            <a:r>
              <a:rPr lang="cs-CZ" sz="2400" b="1" dirty="0" smtClean="0">
                <a:solidFill>
                  <a:schemeClr val="tx1"/>
                </a:solidFill>
              </a:rPr>
              <a:t>10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Pomůcky </a:t>
            </a:r>
            <a:r>
              <a:rPr lang="cs-CZ" sz="2400" b="1" dirty="0">
                <a:solidFill>
                  <a:schemeClr val="tx1"/>
                </a:solidFill>
              </a:rPr>
              <a:t>: PC, dataprojektor, interaktivní tabule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využití : 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Základní škola a Mateřská škola Zákupy, příspěvková organizace</a:t>
            </a:r>
            <a:br>
              <a:rPr lang="cs-CZ" sz="2000" dirty="0" smtClean="0"/>
            </a:b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Veličina odpor</a:t>
            </a:r>
          </a:p>
          <a:p>
            <a:pPr lvl="1"/>
            <a:r>
              <a:rPr lang="cs-CZ" dirty="0" smtClean="0"/>
              <a:t>Značka R, jednotka </a:t>
            </a:r>
            <a:r>
              <a:rPr lang="cs-CZ" dirty="0" smtClean="0">
                <a:sym typeface="Symbol"/>
              </a:rPr>
              <a:t></a:t>
            </a:r>
            <a:r>
              <a:rPr lang="cs-CZ" dirty="0" smtClean="0"/>
              <a:t> (ohm)</a:t>
            </a:r>
            <a:endParaRPr lang="cs-CZ" dirty="0"/>
          </a:p>
          <a:p>
            <a:r>
              <a:rPr lang="cs-CZ" dirty="0" smtClean="0"/>
              <a:t>Na čem závisí el. odpor vodiče?</a:t>
            </a:r>
          </a:p>
          <a:p>
            <a:pPr lvl="1"/>
            <a:r>
              <a:rPr lang="cs-CZ" dirty="0" smtClean="0"/>
              <a:t>na materiálu vodiče</a:t>
            </a:r>
          </a:p>
          <a:p>
            <a:pPr lvl="1"/>
            <a:r>
              <a:rPr lang="cs-CZ" dirty="0"/>
              <a:t>na délce a průřezu </a:t>
            </a:r>
            <a:r>
              <a:rPr lang="cs-CZ" dirty="0" smtClean="0"/>
              <a:t>vodiče</a:t>
            </a:r>
          </a:p>
          <a:p>
            <a:pPr lvl="1"/>
            <a:r>
              <a:rPr lang="cs-CZ" dirty="0" smtClean="0"/>
              <a:t>čím delší, tím větší odpor</a:t>
            </a:r>
          </a:p>
          <a:p>
            <a:pPr lvl="1"/>
            <a:r>
              <a:rPr lang="cs-CZ" dirty="0" smtClean="0"/>
              <a:t>čím menší průřez, tím větší odpor</a:t>
            </a:r>
          </a:p>
          <a:p>
            <a:r>
              <a:rPr lang="cs-CZ" dirty="0" smtClean="0"/>
              <a:t>Jak se nazývá součástka s odporem?</a:t>
            </a:r>
          </a:p>
          <a:p>
            <a:pPr lvl="1"/>
            <a:r>
              <a:rPr lang="cs-CZ" dirty="0" smtClean="0"/>
              <a:t>rezistor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5119" y="5363528"/>
            <a:ext cx="547260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2695" y="2780928"/>
            <a:ext cx="5475031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65119" y="1772816"/>
            <a:ext cx="547260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808964"/>
            <a:ext cx="1494105" cy="150088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481495"/>
            <a:ext cx="1514668" cy="123553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96"/>
          <a:stretch/>
        </p:blipFill>
        <p:spPr>
          <a:xfrm>
            <a:off x="6546763" y="3825044"/>
            <a:ext cx="1965759" cy="217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Ohmův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je vyjádřen Ohmův zákon?</a:t>
            </a:r>
          </a:p>
          <a:p>
            <a:pPr lvl="1"/>
            <a:r>
              <a:rPr lang="cs-CZ" dirty="0" smtClean="0"/>
              <a:t>I = U/R  (R je elektrický odpor)</a:t>
            </a:r>
          </a:p>
          <a:p>
            <a:pPr lvl="1"/>
            <a:r>
              <a:rPr lang="cs-CZ" dirty="0" smtClean="0"/>
              <a:t>R = U/I</a:t>
            </a:r>
          </a:p>
          <a:p>
            <a:pPr lvl="1"/>
            <a:r>
              <a:rPr lang="cs-CZ" dirty="0" smtClean="0"/>
              <a:t>U = R . I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BEF1-923E-4D9E-8610-F35D23B36A31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1700808"/>
            <a:ext cx="5475031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84783"/>
            <a:ext cx="3096344" cy="379929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942573"/>
            <a:ext cx="1728192" cy="241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099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8.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8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8,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– obrázky:</a:t>
            </a:r>
          </a:p>
          <a:p>
            <a:pPr lvl="1"/>
            <a:r>
              <a:rPr lang="cs-CZ" sz="1100" dirty="0" smtClean="0">
                <a:hlinkClick r:id="rId3"/>
              </a:rPr>
              <a:t>http</a:t>
            </a:r>
            <a:r>
              <a:rPr lang="cs-CZ" sz="1100" dirty="0">
                <a:hlinkClick r:id="rId3"/>
              </a:rPr>
              <a:t>://</a:t>
            </a:r>
            <a:r>
              <a:rPr lang="cs-CZ" sz="1100" dirty="0" smtClean="0">
                <a:hlinkClick r:id="rId3"/>
              </a:rPr>
              <a:t>upload.wikimedia.org/wikipedia/commons/7/74/Stranded_lamp_wire.jpg</a:t>
            </a:r>
            <a:endParaRPr lang="cs-CZ" sz="1100" dirty="0" smtClean="0"/>
          </a:p>
          <a:p>
            <a:pPr lvl="1"/>
            <a:r>
              <a:rPr lang="cs-CZ" sz="1100" dirty="0" smtClean="0">
                <a:hlinkClick r:id="rId4"/>
              </a:rPr>
              <a:t>http</a:t>
            </a:r>
            <a:r>
              <a:rPr lang="cs-CZ" sz="1100" dirty="0">
                <a:hlinkClick r:id="rId4"/>
              </a:rPr>
              <a:t>://</a:t>
            </a:r>
            <a:r>
              <a:rPr lang="cs-CZ" sz="1100" dirty="0" smtClean="0">
                <a:hlinkClick r:id="rId4"/>
              </a:rPr>
              <a:t>upload.wikimedia.org/wikipedia/commons/c/cb/UTP_cable.jpg</a:t>
            </a:r>
            <a:endParaRPr lang="cs-CZ" sz="1100" dirty="0" smtClean="0"/>
          </a:p>
          <a:p>
            <a:pPr lvl="1"/>
            <a:r>
              <a:rPr lang="cs-CZ" sz="1100" dirty="0" smtClean="0">
                <a:hlinkClick r:id="rId5"/>
              </a:rPr>
              <a:t>http</a:t>
            </a:r>
            <a:r>
              <a:rPr lang="cs-CZ" sz="1100" dirty="0">
                <a:hlinkClick r:id="rId5"/>
              </a:rPr>
              <a:t>://</a:t>
            </a:r>
            <a:r>
              <a:rPr lang="cs-CZ" sz="1100" dirty="0" smtClean="0">
                <a:hlinkClick r:id="rId5"/>
              </a:rPr>
              <a:t>upload.wikimedia.org/wikipedia/commons/7/75/Resistors-photo.JPG</a:t>
            </a:r>
            <a:endParaRPr lang="cs-CZ" sz="1100" dirty="0" smtClean="0"/>
          </a:p>
          <a:p>
            <a:pPr lvl="1"/>
            <a:r>
              <a:rPr lang="cs-CZ" sz="1100" dirty="0" smtClean="0">
                <a:hlinkClick r:id="rId6"/>
              </a:rPr>
              <a:t>http</a:t>
            </a:r>
            <a:r>
              <a:rPr lang="cs-CZ" sz="1100" dirty="0">
                <a:hlinkClick r:id="rId6"/>
              </a:rPr>
              <a:t>://</a:t>
            </a:r>
            <a:r>
              <a:rPr lang="cs-CZ" sz="1100" dirty="0" smtClean="0">
                <a:hlinkClick r:id="rId6"/>
              </a:rPr>
              <a:t>upload.wikimedia.org/wikipedia/commons/2/2f/UIR.png</a:t>
            </a:r>
            <a:endParaRPr lang="cs-CZ" sz="1100" dirty="0" smtClean="0"/>
          </a:p>
          <a:p>
            <a:pPr lvl="1"/>
            <a:r>
              <a:rPr lang="cs-CZ" sz="1100" dirty="0" smtClean="0">
                <a:hlinkClick r:id="rId7"/>
              </a:rPr>
              <a:t>http</a:t>
            </a:r>
            <a:r>
              <a:rPr lang="cs-CZ" sz="1100" dirty="0">
                <a:hlinkClick r:id="rId7"/>
              </a:rPr>
              <a:t>://</a:t>
            </a:r>
            <a:r>
              <a:rPr lang="cs-CZ" sz="1100" dirty="0" smtClean="0">
                <a:hlinkClick r:id="rId7"/>
              </a:rPr>
              <a:t>upload.wikimedia.org/wikipedia/commons/4/4e/Ohmmeter.jpg</a:t>
            </a:r>
            <a:endParaRPr lang="cs-CZ" sz="1100" dirty="0" smtClean="0"/>
          </a:p>
          <a:p>
            <a:pPr lvl="1"/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6967669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263</Words>
  <Application>Microsoft Office PowerPoint</Application>
  <PresentationFormat>Předvádění na obrazovce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Fyzika 8. ročník Elektrický odpor Ing. Milan Dufek</vt:lpstr>
      <vt:lpstr>Elektrický odpor</vt:lpstr>
      <vt:lpstr>Ohmův zákon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46</cp:revision>
  <dcterms:created xsi:type="dcterms:W3CDTF">2012-06-03T21:25:08Z</dcterms:created>
  <dcterms:modified xsi:type="dcterms:W3CDTF">2012-06-25T21:14:22Z</dcterms:modified>
</cp:coreProperties>
</file>