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0C8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1799" autoAdjust="0"/>
  </p:normalViewPr>
  <p:slideViewPr>
    <p:cSldViewPr>
      <p:cViewPr>
        <p:scale>
          <a:sx n="100" d="100"/>
          <a:sy n="100" d="100"/>
        </p:scale>
        <p:origin x="-130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http://upload.wikimedia.org/wikipedia/commons/a/ae/Voltmeter_hg.jpg</a:t>
            </a:r>
          </a:p>
          <a:p>
            <a:r>
              <a:rPr lang="cs-CZ" dirty="0" smtClean="0"/>
              <a:t>http://upload.wikimedia.org/wikipedia/commons/6/6a/Galvanometer_diagram.png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pPr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a/ae/Voltmeter_hg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6/6a/Galvanometer_diagram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 dirty="0" smtClean="0"/>
              <a:t>Elektrický proud a napětí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napětí, proud 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15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Pomůcky: PC, </a:t>
            </a:r>
            <a:r>
              <a:rPr lang="cs-CZ" sz="2400" b="1" dirty="0" err="1" smtClean="0">
                <a:solidFill>
                  <a:schemeClr val="tx1"/>
                </a:solidFill>
              </a:rPr>
              <a:t>dataprojektor</a:t>
            </a:r>
            <a:r>
              <a:rPr lang="cs-CZ" sz="2400" b="1" dirty="0" smtClean="0">
                <a:solidFill>
                  <a:schemeClr val="tx1"/>
                </a:solidFill>
              </a:rPr>
              <a:t>, interaktivní tabule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Napětí a proud v obvodu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Proud představuje</a:t>
            </a:r>
          </a:p>
          <a:p>
            <a:pPr lvl="1"/>
            <a:r>
              <a:rPr lang="cs-CZ" dirty="0" smtClean="0"/>
              <a:t>Usměrněný tok částic vodičem</a:t>
            </a:r>
          </a:p>
          <a:p>
            <a:r>
              <a:rPr lang="cs-CZ" dirty="0" smtClean="0"/>
              <a:t>Napětí vyjadřuje</a:t>
            </a:r>
          </a:p>
          <a:p>
            <a:pPr lvl="1"/>
            <a:r>
              <a:rPr lang="cs-CZ" sz="2400" dirty="0" smtClean="0"/>
              <a:t>Potenciál (schopnost konat práci) mezi dvěma hladinami</a:t>
            </a:r>
          </a:p>
        </p:txBody>
      </p:sp>
      <p:pic>
        <p:nvPicPr>
          <p:cNvPr id="5" name="Obrázek 4" descr="20100330130910-12637_jpg_resize_450x1000__type_jpg_.jpg"/>
          <p:cNvPicPr>
            <a:picLocks noChangeAspect="1"/>
          </p:cNvPicPr>
          <p:nvPr/>
        </p:nvPicPr>
        <p:blipFill>
          <a:blip r:embed="rId3" cstate="print"/>
          <a:srcRect l="1680" t="35786" r="881" b="3824"/>
          <a:stretch>
            <a:fillRect/>
          </a:stretch>
        </p:blipFill>
        <p:spPr>
          <a:xfrm>
            <a:off x="467544" y="3666129"/>
            <a:ext cx="5832649" cy="271519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95536" y="1700808"/>
            <a:ext cx="57600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2852936"/>
            <a:ext cx="82809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3573016"/>
            <a:ext cx="6048672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9" name="Obrázek 8" descr="Voltmeter_h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3789040"/>
            <a:ext cx="1705640" cy="2348880"/>
          </a:xfrm>
          <a:prstGeom prst="rect">
            <a:avLst/>
          </a:prstGeom>
        </p:spPr>
      </p:pic>
      <p:pic>
        <p:nvPicPr>
          <p:cNvPr id="10" name="Obrázek 9" descr="Galvanometer_diagram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64288" y="1124744"/>
            <a:ext cx="1092671" cy="142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1000" smtClean="0">
                <a:hlinkClick r:id="rId3"/>
              </a:rPr>
              <a:t>http</a:t>
            </a:r>
            <a:r>
              <a:rPr lang="cs-CZ" sz="1000" dirty="0" smtClean="0">
                <a:hlinkClick r:id="rId3"/>
              </a:rPr>
              <a:t>://upload.wikimedia.org/wikipedia/commons/a/ae/Voltmeter_hg.jpg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4"/>
              </a:rPr>
              <a:t>http://upload.wikimedia.org/wikipedia/commons/6/6a/Galvanometer_diagram.png</a:t>
            </a:r>
            <a:endParaRPr lang="cs-CZ" sz="1000" dirty="0" smtClean="0"/>
          </a:p>
          <a:p>
            <a:pPr lvl="1"/>
            <a:endParaRPr lang="cs-CZ" sz="900" dirty="0"/>
          </a:p>
          <a:p>
            <a:pPr lvl="1"/>
            <a:endParaRPr lang="cs-CZ" sz="1000" dirty="0"/>
          </a:p>
          <a:p>
            <a:pPr lvl="1"/>
            <a:endParaRPr lang="cs-CZ" sz="1000" dirty="0"/>
          </a:p>
          <a:p>
            <a:pPr lvl="1"/>
            <a:endParaRPr lang="cs-CZ" sz="1000" dirty="0" smtClean="0"/>
          </a:p>
          <a:p>
            <a:pPr lvl="1"/>
            <a:endParaRPr lang="cs-CZ" sz="900" dirty="0"/>
          </a:p>
          <a:p>
            <a:pPr lvl="1"/>
            <a:endParaRPr lang="cs-CZ" sz="900" dirty="0" smtClean="0"/>
          </a:p>
        </p:txBody>
      </p:sp>
    </p:spTree>
    <p:extLst>
      <p:ext uri="{BB962C8B-B14F-4D97-AF65-F5344CB8AC3E}">
        <p14:creationId xmlns:p14="http://schemas.microsoft.com/office/powerpoint/2010/main" val="33794203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</TotalTime>
  <Words>190</Words>
  <Application>Microsoft Office PowerPoint</Application>
  <PresentationFormat>Předvádění na obrazovce (4:3)</PresentationFormat>
  <Paragraphs>32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Fyzika 6. ročník Elektrický proud a napětí Ing. Milan Dufek</vt:lpstr>
      <vt:lpstr>Napětí a proud v obvodu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49</cp:revision>
  <dcterms:created xsi:type="dcterms:W3CDTF">2012-06-03T21:25:08Z</dcterms:created>
  <dcterms:modified xsi:type="dcterms:W3CDTF">2012-06-25T20:42:01Z</dcterms:modified>
</cp:coreProperties>
</file>