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0C8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6331" autoAdjust="0"/>
  </p:normalViewPr>
  <p:slideViewPr>
    <p:cSldViewPr>
      <p:cViewPr>
        <p:scale>
          <a:sx n="75" d="100"/>
          <a:sy n="75" d="100"/>
        </p:scale>
        <p:origin x="-202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http://upload.wikimedia.org/wikipedia/commons/thumb/3/3a/Gluehlampe_01_KMJ.jpg/361px-Gluehlampe_01_KMJ.jpg</a:t>
            </a:r>
          </a:p>
          <a:p>
            <a:r>
              <a:rPr lang="cs-CZ" dirty="0" smtClean="0"/>
              <a:t>http://upload.wikimedia.org/wikipedia/commons/3/3a/Switches-electrical.agr.jpg</a:t>
            </a:r>
          </a:p>
          <a:p>
            <a:r>
              <a:rPr lang="cs-CZ" dirty="0" smtClean="0"/>
              <a:t>http://upload.wikimedia.org/wikipedia/commons/3/3b/Batteries.jpg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>
                <a:solidFill>
                  <a:prstClr val="black"/>
                </a:solidFill>
              </a:rPr>
              <a:pPr/>
              <a:t>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pPr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89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0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" y="44624"/>
            <a:ext cx="9072000" cy="1044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08712" cy="489654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4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6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pPr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89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4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3/3a/Gluehlampe_01_KMJ.jpg/361px-Gluehlampe_01_KMJ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pload.wikimedia.org/wikipedia/commons/3/3b/Batteries.jpg" TargetMode="External"/><Relationship Id="rId4" Type="http://schemas.openxmlformats.org/officeDocument/2006/relationships/hyperlink" Target="http://upload.wikimedia.org/wikipedia/commons/3/3a/Switches-electrical.agr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495" y="5229196"/>
            <a:ext cx="3852000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 dirty="0" smtClean="0"/>
              <a:t>Elektrický obvod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elektrický obvod, značky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15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Pomůcky: PC, </a:t>
            </a:r>
            <a:r>
              <a:rPr lang="cs-CZ" sz="2400" b="1" dirty="0" err="1" smtClean="0">
                <a:solidFill>
                  <a:schemeClr val="tx1"/>
                </a:solidFill>
              </a:rPr>
              <a:t>dataprojektor</a:t>
            </a:r>
            <a:r>
              <a:rPr lang="cs-CZ" sz="2400" b="1" smtClean="0">
                <a:solidFill>
                  <a:schemeClr val="tx1"/>
                </a:solidFill>
              </a:rPr>
              <a:t>, interaktivní tabule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78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Elektrický obvod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čeho se skládá jednoduchý elektrický obvod?</a:t>
            </a:r>
          </a:p>
          <a:p>
            <a:pPr lvl="1"/>
            <a:r>
              <a:rPr lang="cs-CZ" dirty="0" smtClean="0"/>
              <a:t>Zdroj, vypínač, žárovka (spotřebič)</a:t>
            </a:r>
          </a:p>
          <a:p>
            <a:r>
              <a:rPr lang="cs-CZ" dirty="0" smtClean="0"/>
              <a:t>Kdy prochází el. obvodem proud?</a:t>
            </a:r>
          </a:p>
          <a:p>
            <a:pPr lvl="1"/>
            <a:r>
              <a:rPr lang="cs-CZ" dirty="0" smtClean="0"/>
              <a:t>Jestliže je uzavřen a je v něm zdroj el. proudu</a:t>
            </a:r>
            <a:endParaRPr lang="cs-CZ" dirty="0"/>
          </a:p>
        </p:txBody>
      </p:sp>
      <p:pic>
        <p:nvPicPr>
          <p:cNvPr id="4" name="Obrázek 3" descr="obv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2204253"/>
            <a:ext cx="2460002" cy="2304867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397146" y="2204864"/>
            <a:ext cx="576000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97146" y="3356992"/>
            <a:ext cx="57600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5515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Značky prvků obvodu</a:t>
            </a:r>
            <a:endParaRPr lang="cs-CZ" dirty="0"/>
          </a:p>
        </p:txBody>
      </p:sp>
      <p:pic>
        <p:nvPicPr>
          <p:cNvPr id="4" name="Zástupný symbol pro obsah 3" descr="značky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925" y="1810658"/>
            <a:ext cx="6408738" cy="3668484"/>
          </a:xfrm>
        </p:spPr>
      </p:pic>
      <p:sp>
        <p:nvSpPr>
          <p:cNvPr id="5" name="Obdélník 4"/>
          <p:cNvSpPr/>
          <p:nvPr/>
        </p:nvSpPr>
        <p:spPr>
          <a:xfrm>
            <a:off x="72000" y="1908000"/>
            <a:ext cx="6336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07504" y="4293096"/>
            <a:ext cx="62646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2000" y="3060000"/>
            <a:ext cx="6336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9" name="Obrázek 8" descr="361px-Gluehlampe_01_KMJ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2685" y="1052736"/>
            <a:ext cx="1039795" cy="1728192"/>
          </a:xfrm>
          <a:prstGeom prst="rect">
            <a:avLst/>
          </a:prstGeom>
        </p:spPr>
      </p:pic>
      <p:pic>
        <p:nvPicPr>
          <p:cNvPr id="10" name="Obrázek 9" descr="spínač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1916832"/>
            <a:ext cx="953767" cy="1872208"/>
          </a:xfrm>
          <a:prstGeom prst="rect">
            <a:avLst/>
          </a:prstGeom>
        </p:spPr>
      </p:pic>
      <p:pic>
        <p:nvPicPr>
          <p:cNvPr id="11" name="Obrázek 10" descr="Batteri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516216" y="4221088"/>
            <a:ext cx="2472866" cy="176397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1000" dirty="0" smtClean="0">
                <a:hlinkClick r:id="rId3"/>
              </a:rPr>
              <a:t>http://upload.wikimedia.org/wikipedia/commons/thumb/3/3a/Gluehlampe_01_KMJ.jpg/361px-Gluehlampe_01_KMJ.jpg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4"/>
              </a:rPr>
              <a:t>http://upload.wikimedia.org/wikipedia/commons/3/3a/Switches-electrical.agr.jpg</a:t>
            </a:r>
            <a:endParaRPr lang="cs-CZ" sz="1000" dirty="0" smtClean="0"/>
          </a:p>
          <a:p>
            <a:pPr lvl="1"/>
            <a:r>
              <a:rPr lang="cs-CZ" sz="1000" dirty="0" smtClean="0">
                <a:hlinkClick r:id="rId5"/>
              </a:rPr>
              <a:t>http://upload.wikimedia.org/wikipedia/commons/3/3b/Batteries.jpg</a:t>
            </a:r>
            <a:endParaRPr lang="cs-CZ" sz="1000" dirty="0" smtClean="0"/>
          </a:p>
          <a:p>
            <a:pPr lvl="1"/>
            <a:endParaRPr lang="cs-CZ" sz="900" dirty="0" smtClean="0"/>
          </a:p>
          <a:p>
            <a:pPr lvl="1"/>
            <a:endParaRPr lang="cs-CZ" sz="900" dirty="0"/>
          </a:p>
          <a:p>
            <a:pPr lvl="1"/>
            <a:endParaRPr lang="cs-CZ" sz="1000" dirty="0"/>
          </a:p>
          <a:p>
            <a:pPr lvl="1"/>
            <a:endParaRPr lang="cs-CZ" sz="1000" dirty="0"/>
          </a:p>
          <a:p>
            <a:pPr lvl="1"/>
            <a:endParaRPr lang="cs-CZ" sz="1000" dirty="0" smtClean="0"/>
          </a:p>
          <a:p>
            <a:pPr lvl="1"/>
            <a:endParaRPr lang="cs-CZ" sz="900" dirty="0"/>
          </a:p>
          <a:p>
            <a:pPr lvl="1"/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33794203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214</Words>
  <Application>Microsoft Office PowerPoint</Application>
  <PresentationFormat>Předvádění na obrazovce (4:3)</PresentationFormat>
  <Paragraphs>36</Paragraphs>
  <Slides>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Fyzika 6. ročník Elektrický obvod Ing. Milan Dufek</vt:lpstr>
      <vt:lpstr>Elektrický obvod</vt:lpstr>
      <vt:lpstr>Značky prvků obvodu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54</cp:revision>
  <dcterms:created xsi:type="dcterms:W3CDTF">2012-06-03T21:25:08Z</dcterms:created>
  <dcterms:modified xsi:type="dcterms:W3CDTF">2012-06-25T20:41:19Z</dcterms:modified>
</cp:coreProperties>
</file>