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87929" autoAdjust="0"/>
  </p:normalViewPr>
  <p:slideViewPr>
    <p:cSldViewPr>
      <p:cViewPr varScale="1">
        <p:scale>
          <a:sx n="99" d="100"/>
          <a:sy n="99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http://upload.wikimedia.org/wikipedia/commons/7/70/Marine_sandglass_MMM.jpg</a:t>
            </a:r>
          </a:p>
          <a:p>
            <a:r>
              <a:rPr lang="cs-CZ" dirty="0" smtClean="0"/>
              <a:t>http://upload.wikimedia.org/wikipedia/commons/2/23/Stopwatch_A.jpg</a:t>
            </a:r>
          </a:p>
          <a:p>
            <a:r>
              <a:rPr lang="cs-CZ" dirty="0" smtClean="0"/>
              <a:t>http://upload.wikimedia.org/wikipedia/commons/8/88/Stoppuhr_digital.jpg</a:t>
            </a:r>
          </a:p>
          <a:p>
            <a:r>
              <a:rPr lang="cs-CZ" dirty="0" smtClean="0"/>
              <a:t>http://upload.wikimedia.org/wikipedia/commons/6/6d/Wristwatch_on_hand.JPG?uselang=cs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6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pPr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7/70/Marine_sandglass_MMM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6/6d/Wristwatch_on_hand.JPG?uselang=cs" TargetMode="External"/><Relationship Id="rId5" Type="http://schemas.openxmlformats.org/officeDocument/2006/relationships/hyperlink" Target="http://upload.wikimedia.org/wikipedia/commons/8/88/Stoppuhr_digital.jpg" TargetMode="External"/><Relationship Id="rId4" Type="http://schemas.openxmlformats.org/officeDocument/2006/relationships/hyperlink" Target="http://upload.wikimedia.org/wikipedia/commons/2/23/Stopwatch_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/>
              <a:t>Měření </a:t>
            </a:r>
            <a:r>
              <a:rPr lang="cs-CZ" sz="4800" b="1" smtClean="0"/>
              <a:t>času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čas, jednotky, značky, měření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10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</a:t>
            </a:r>
            <a:r>
              <a:rPr lang="cs-CZ" sz="2400" b="1" dirty="0">
                <a:solidFill>
                  <a:schemeClr val="tx1"/>
                </a:solidFill>
              </a:rPr>
              <a:t>PC, dataprojektor, interaktivní tabule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Veličina – čas</a:t>
            </a:r>
          </a:p>
          <a:p>
            <a:pPr lvl="1"/>
            <a:r>
              <a:rPr lang="cs-CZ" dirty="0" smtClean="0"/>
              <a:t>značka veličiny: </a:t>
            </a:r>
            <a:r>
              <a:rPr lang="cs-CZ" b="1" dirty="0" smtClean="0"/>
              <a:t>t</a:t>
            </a:r>
          </a:p>
          <a:p>
            <a:r>
              <a:rPr lang="cs-CZ" dirty="0" smtClean="0"/>
              <a:t>Jednotky</a:t>
            </a:r>
          </a:p>
          <a:p>
            <a:pPr lvl="1"/>
            <a:r>
              <a:rPr lang="cs-CZ" dirty="0" smtClean="0"/>
              <a:t>základní: sekunda, značka </a:t>
            </a:r>
            <a:r>
              <a:rPr lang="cs-CZ" b="1" dirty="0" smtClean="0"/>
              <a:t>s</a:t>
            </a:r>
            <a:endParaRPr lang="cs-CZ" dirty="0" smtClean="0"/>
          </a:p>
          <a:p>
            <a:pPr lvl="1"/>
            <a:r>
              <a:rPr lang="cs-CZ" dirty="0" smtClean="0"/>
              <a:t>další: minuta </a:t>
            </a:r>
            <a:r>
              <a:rPr lang="cs-CZ" b="1" dirty="0" smtClean="0"/>
              <a:t>min</a:t>
            </a:r>
            <a:r>
              <a:rPr lang="cs-CZ" dirty="0" smtClean="0"/>
              <a:t>, hodina </a:t>
            </a:r>
            <a:r>
              <a:rPr lang="cs-CZ" b="1" dirty="0" smtClean="0"/>
              <a:t>h</a:t>
            </a:r>
          </a:p>
          <a:p>
            <a:pPr lvl="1"/>
            <a:r>
              <a:rPr lang="cs-CZ" dirty="0" smtClean="0"/>
              <a:t>1 min = 60 s, 1 h = 3600 s</a:t>
            </a:r>
            <a:endParaRPr lang="cs-CZ" baseline="30000" dirty="0" smtClean="0"/>
          </a:p>
          <a:p>
            <a:r>
              <a:rPr lang="cs-CZ" dirty="0" smtClean="0"/>
              <a:t>Měření času</a:t>
            </a:r>
          </a:p>
          <a:p>
            <a:pPr lvl="1"/>
            <a:r>
              <a:rPr lang="cs-CZ" dirty="0" smtClean="0"/>
              <a:t>průběžný</a:t>
            </a:r>
          </a:p>
          <a:p>
            <a:pPr lvl="2"/>
            <a:r>
              <a:rPr lang="cs-CZ" dirty="0" smtClean="0"/>
              <a:t>hodiny, hodinky</a:t>
            </a:r>
          </a:p>
          <a:p>
            <a:pPr lvl="1"/>
            <a:r>
              <a:rPr lang="cs-CZ" dirty="0" smtClean="0"/>
              <a:t>časový úsek (interval)</a:t>
            </a:r>
          </a:p>
          <a:p>
            <a:pPr lvl="2"/>
            <a:r>
              <a:rPr lang="cs-CZ" dirty="0" smtClean="0"/>
              <a:t>stopky</a:t>
            </a:r>
          </a:p>
          <a:p>
            <a:pPr lvl="1"/>
            <a:r>
              <a:rPr lang="cs-CZ" dirty="0" smtClean="0"/>
              <a:t>v hudbě</a:t>
            </a:r>
          </a:p>
          <a:p>
            <a:pPr lvl="2"/>
            <a:r>
              <a:rPr lang="cs-CZ" dirty="0" smtClean="0"/>
              <a:t>metronom – udává rytmus, takt</a:t>
            </a:r>
          </a:p>
        </p:txBody>
      </p:sp>
      <p:sp>
        <p:nvSpPr>
          <p:cNvPr id="8" name="Obdélník 7"/>
          <p:cNvSpPr/>
          <p:nvPr/>
        </p:nvSpPr>
        <p:spPr>
          <a:xfrm>
            <a:off x="409129" y="3861048"/>
            <a:ext cx="5760000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6176" y="2323931"/>
            <a:ext cx="576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3133" y="1628800"/>
            <a:ext cx="5760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387" y="112399"/>
            <a:ext cx="1089872" cy="25425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922" y="4483568"/>
            <a:ext cx="1264920" cy="18257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610" y="4104456"/>
            <a:ext cx="1154718" cy="1916832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912" y="2780827"/>
            <a:ext cx="1661930" cy="124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805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Převody jednotek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1,25 hod	= 1 hod + ¼ </a:t>
            </a:r>
            <a:r>
              <a:rPr lang="cs-CZ" dirty="0" err="1" smtClean="0"/>
              <a:t>hod</a:t>
            </a:r>
            <a:r>
              <a:rPr lang="cs-CZ" dirty="0" smtClean="0"/>
              <a:t> (15min) = 75 min</a:t>
            </a:r>
          </a:p>
          <a:p>
            <a:r>
              <a:rPr lang="cs-CZ" dirty="0" smtClean="0"/>
              <a:t>1,2 hod = 1 hod + 0,2*60 (12 min) = 72 min</a:t>
            </a:r>
          </a:p>
          <a:p>
            <a:r>
              <a:rPr lang="cs-CZ" dirty="0" smtClean="0"/>
              <a:t>36 min = (36*60) = 2160 s</a:t>
            </a:r>
          </a:p>
          <a:p>
            <a:r>
              <a:rPr lang="cs-CZ" dirty="0" smtClean="0"/>
              <a:t>5400 s = (5400/60) = 90 min = 1,5 hod</a:t>
            </a:r>
          </a:p>
          <a:p>
            <a:r>
              <a:rPr lang="cs-CZ" dirty="0" smtClean="0"/>
              <a:t>1d 4h 15min = 24*60 + 4*60 + 15 = 1695 min</a:t>
            </a:r>
            <a:endParaRPr lang="cs-CZ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900" dirty="0" smtClean="0">
                <a:hlinkClick r:id="rId3"/>
              </a:rPr>
              <a:t>http</a:t>
            </a:r>
            <a:r>
              <a:rPr lang="cs-CZ" sz="900" dirty="0">
                <a:hlinkClick r:id="rId3"/>
              </a:rPr>
              <a:t>://</a:t>
            </a:r>
            <a:r>
              <a:rPr lang="cs-CZ" sz="900" dirty="0" smtClean="0">
                <a:hlinkClick r:id="rId3"/>
              </a:rPr>
              <a:t>upload.wikimedia.org/wikipedia/commons/7/70/Marine_sandglass_MMM.jpg</a:t>
            </a:r>
            <a:endParaRPr lang="cs-CZ" sz="900" dirty="0" smtClean="0"/>
          </a:p>
          <a:p>
            <a:pPr lvl="1"/>
            <a:r>
              <a:rPr lang="cs-CZ" sz="900" dirty="0" smtClean="0">
                <a:hlinkClick r:id="rId4"/>
              </a:rPr>
              <a:t>http</a:t>
            </a:r>
            <a:r>
              <a:rPr lang="cs-CZ" sz="900" dirty="0">
                <a:hlinkClick r:id="rId4"/>
              </a:rPr>
              <a:t>://</a:t>
            </a:r>
            <a:r>
              <a:rPr lang="cs-CZ" sz="900" dirty="0" smtClean="0">
                <a:hlinkClick r:id="rId4"/>
              </a:rPr>
              <a:t>upload.wikimedia.org/wikipedia/commons/2/23/Stopwatch_A.jpg</a:t>
            </a:r>
            <a:endParaRPr lang="cs-CZ" sz="900" dirty="0" smtClean="0"/>
          </a:p>
          <a:p>
            <a:pPr lvl="1"/>
            <a:r>
              <a:rPr lang="cs-CZ" sz="900" dirty="0" smtClean="0">
                <a:hlinkClick r:id="rId5"/>
              </a:rPr>
              <a:t>http</a:t>
            </a:r>
            <a:r>
              <a:rPr lang="cs-CZ" sz="900" dirty="0">
                <a:hlinkClick r:id="rId5"/>
              </a:rPr>
              <a:t>://</a:t>
            </a:r>
            <a:r>
              <a:rPr lang="cs-CZ" sz="900" dirty="0" smtClean="0">
                <a:hlinkClick r:id="rId5"/>
              </a:rPr>
              <a:t>upload.wikimedia.org/wikipedia/commons/8/88/Stoppuhr_digital.jpg</a:t>
            </a:r>
            <a:endParaRPr lang="cs-CZ" sz="900" dirty="0" smtClean="0"/>
          </a:p>
          <a:p>
            <a:pPr lvl="1"/>
            <a:r>
              <a:rPr lang="cs-CZ" sz="900" dirty="0" smtClean="0">
                <a:hlinkClick r:id="rId6"/>
              </a:rPr>
              <a:t>http</a:t>
            </a:r>
            <a:r>
              <a:rPr lang="cs-CZ" sz="900" dirty="0">
                <a:hlinkClick r:id="rId6"/>
              </a:rPr>
              <a:t>://</a:t>
            </a:r>
            <a:r>
              <a:rPr lang="cs-CZ" sz="900" dirty="0" smtClean="0">
                <a:hlinkClick r:id="rId6"/>
              </a:rPr>
              <a:t>upload.wikimedia.org/wikipedia/commons/6/6d/Wristwatch_on_hand.JPG?uselang=cs</a:t>
            </a:r>
            <a:endParaRPr lang="cs-CZ" sz="900" dirty="0" smtClean="0"/>
          </a:p>
          <a:p>
            <a:pPr lvl="1"/>
            <a:endParaRPr lang="cs-CZ" sz="900" dirty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3379420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</TotalTime>
  <Words>243</Words>
  <Application>Microsoft Office PowerPoint</Application>
  <PresentationFormat>Předvádění na obrazovce (4:3)</PresentationFormat>
  <Paragraphs>48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Fyzika 6. ročník Měření času Ing. Milan Dufek</vt:lpstr>
      <vt:lpstr>Měření času</vt:lpstr>
      <vt:lpstr>Převody jednotek času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52</cp:revision>
  <dcterms:created xsi:type="dcterms:W3CDTF">2012-06-03T21:25:08Z</dcterms:created>
  <dcterms:modified xsi:type="dcterms:W3CDTF">2012-06-25T21:37:47Z</dcterms:modified>
</cp:coreProperties>
</file>