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09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87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7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75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1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31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6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9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3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8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3EB6-28C8-4E0A-AB8E-1E0F35A74E35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F8016-8CAF-4069-9545-D37198A2D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84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Názvosloví hydroxidy a kyseliny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983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EU V-2 Ch8</a:t>
            </a:r>
            <a:br>
              <a:rPr lang="cs-CZ" dirty="0"/>
            </a:br>
            <a:r>
              <a:rPr lang="cs-CZ" dirty="0"/>
              <a:t>Miroslava Komárová</a:t>
            </a:r>
            <a:br>
              <a:rPr lang="cs-CZ" dirty="0"/>
            </a:br>
            <a:r>
              <a:rPr lang="cs-CZ" dirty="0"/>
              <a:t>ZŠ Zákupy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Názvosloví hydroxidy a kyseliny</a:t>
            </a:r>
            <a:endParaRPr lang="cs-CZ" dirty="0"/>
          </a:p>
          <a:p>
            <a:r>
              <a:rPr lang="cs-CZ" dirty="0"/>
              <a:t>Cíl</a:t>
            </a:r>
            <a:r>
              <a:rPr lang="cs-CZ" dirty="0" smtClean="0"/>
              <a:t>: opakování tvorby názvosloví hydroxidů a kyselin</a:t>
            </a:r>
            <a:endParaRPr lang="cs-CZ" dirty="0"/>
          </a:p>
          <a:p>
            <a:r>
              <a:rPr lang="cs-CZ" dirty="0"/>
              <a:t>Čas: </a:t>
            </a:r>
            <a:r>
              <a:rPr lang="cs-CZ" dirty="0" smtClean="0"/>
              <a:t>10 - 15 </a:t>
            </a:r>
            <a:r>
              <a:rPr lang="cs-CZ" dirty="0"/>
              <a:t>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1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6120680"/>
          </a:xfrm>
        </p:spPr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Skupina A</a:t>
            </a:r>
          </a:p>
          <a:p>
            <a:pPr marL="0" indent="0">
              <a:buNone/>
            </a:pPr>
            <a:endParaRPr lang="cs-CZ" u="sng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hydroxid barnatý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hydroxid siřičitý</a:t>
            </a:r>
          </a:p>
          <a:p>
            <a:pPr marL="0" indent="0">
              <a:buNone/>
            </a:pP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LiOH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Al(OH)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3</a:t>
            </a:r>
          </a:p>
          <a:p>
            <a:pPr marL="0" indent="0">
              <a:buNone/>
            </a:pPr>
            <a:endParaRPr lang="cs-CZ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kyselina osmičelá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kyselina draselná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HClO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4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CO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3</a:t>
            </a:r>
            <a:endParaRPr lang="cs-CZ" baseline="-25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476672"/>
            <a:ext cx="3898776" cy="6192688"/>
          </a:xfrm>
        </p:spPr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Skupina B</a:t>
            </a:r>
          </a:p>
          <a:p>
            <a:pPr marL="0" indent="0">
              <a:buNone/>
            </a:pPr>
            <a:endParaRPr lang="cs-CZ" u="sng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hydroxid sírový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hydroxid dusičný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Ni(OH)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3</a:t>
            </a:r>
          </a:p>
          <a:p>
            <a:pPr marL="0" indent="0">
              <a:buNone/>
            </a:pP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Pt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(OH)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4</a:t>
            </a:r>
          </a:p>
          <a:p>
            <a:pPr marL="0" indent="0">
              <a:buNone/>
            </a:pPr>
            <a:endParaRPr lang="cs-CZ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kyselina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olovičitá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kyselina manganistá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NO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2</a:t>
            </a:r>
          </a:p>
          <a:p>
            <a:pPr marL="0" indent="0"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H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2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SiO</a:t>
            </a:r>
            <a:r>
              <a:rPr lang="cs-CZ" baseline="-25000" dirty="0" smtClean="0">
                <a:latin typeface="Batang" pitchFamily="18" charset="-127"/>
                <a:ea typeface="Batang" pitchFamily="18" charset="-127"/>
              </a:rPr>
              <a:t>3</a:t>
            </a:r>
            <a:endParaRPr lang="cs-CZ" baseline="-25000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63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65</Words>
  <Application>Microsoft Office PowerPoint</Application>
  <PresentationFormat>Předvádění na obrazovce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Názvosloví hydroxidy a kyseliny</vt:lpstr>
      <vt:lpstr>EU V-2 Ch8 Miroslava Komárová ZŠ Zákupy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hydroxidy a kyseliny</dc:title>
  <dc:creator>Učitel</dc:creator>
  <cp:lastModifiedBy>Učitel</cp:lastModifiedBy>
  <cp:revision>5</cp:revision>
  <dcterms:created xsi:type="dcterms:W3CDTF">2012-06-12T06:30:09Z</dcterms:created>
  <dcterms:modified xsi:type="dcterms:W3CDTF">2012-06-20T06:05:38Z</dcterms:modified>
</cp:coreProperties>
</file>