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3EB6-28C8-4E0A-AB8E-1E0F35A74E35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F8016-8CAF-4069-9545-D37198A2D6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093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3EB6-28C8-4E0A-AB8E-1E0F35A74E35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F8016-8CAF-4069-9545-D37198A2D6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871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3EB6-28C8-4E0A-AB8E-1E0F35A74E35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F8016-8CAF-4069-9545-D37198A2D6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7764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3EB6-28C8-4E0A-AB8E-1E0F35A74E35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F8016-8CAF-4069-9545-D37198A2D6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759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3EB6-28C8-4E0A-AB8E-1E0F35A74E35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F8016-8CAF-4069-9545-D37198A2D6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011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3EB6-28C8-4E0A-AB8E-1E0F35A74E35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F8016-8CAF-4069-9545-D37198A2D6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317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3EB6-28C8-4E0A-AB8E-1E0F35A74E35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F8016-8CAF-4069-9545-D37198A2D6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566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3EB6-28C8-4E0A-AB8E-1E0F35A74E35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F8016-8CAF-4069-9545-D37198A2D6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2996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3EB6-28C8-4E0A-AB8E-1E0F35A74E35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F8016-8CAF-4069-9545-D37198A2D6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630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3EB6-28C8-4E0A-AB8E-1E0F35A74E35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F8016-8CAF-4069-9545-D37198A2D6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80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3EB6-28C8-4E0A-AB8E-1E0F35A74E35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F8016-8CAF-4069-9545-D37198A2D6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962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D3EB6-28C8-4E0A-AB8E-1E0F35A74E35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F8016-8CAF-4069-9545-D37198A2D6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844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Názvosloví hydroxidy a kyseliny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Vypracovala: Mgr. Miroslava Komárová</a:t>
            </a:r>
            <a:endParaRPr lang="cs-CZ" sz="2000" dirty="0"/>
          </a:p>
        </p:txBody>
      </p:sp>
      <p:pic>
        <p:nvPicPr>
          <p:cNvPr id="4" name="Picture 2" descr="C:\Users\trojka\AppData\Local\Microsoft\Windows\Temporary Internet Files\Low\Content.IE5\8UXBBADC\opvk_hor_zakladni_logolink_bar_cz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5500702"/>
            <a:ext cx="5434034" cy="1050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8983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EU V-2 Ch8</a:t>
            </a:r>
            <a:br>
              <a:rPr lang="cs-CZ" dirty="0"/>
            </a:br>
            <a:r>
              <a:rPr lang="cs-CZ" dirty="0"/>
              <a:t>Miroslava Komárová</a:t>
            </a:r>
            <a:br>
              <a:rPr lang="cs-CZ" dirty="0"/>
            </a:br>
            <a:r>
              <a:rPr lang="cs-CZ" dirty="0"/>
              <a:t>ZŠ Zákupy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r>
              <a:rPr lang="cs-CZ" dirty="0"/>
              <a:t>Název: </a:t>
            </a:r>
            <a:r>
              <a:rPr lang="cs-CZ" dirty="0" smtClean="0"/>
              <a:t>Názvosloví hydroxidy a kyseliny</a:t>
            </a:r>
            <a:endParaRPr lang="cs-CZ" dirty="0"/>
          </a:p>
          <a:p>
            <a:r>
              <a:rPr lang="cs-CZ" dirty="0"/>
              <a:t>Cíl</a:t>
            </a:r>
            <a:r>
              <a:rPr lang="cs-CZ" dirty="0" smtClean="0"/>
              <a:t>: opakování tvorby názvosloví hydroxidů a kyselin</a:t>
            </a:r>
            <a:endParaRPr lang="cs-CZ" dirty="0"/>
          </a:p>
          <a:p>
            <a:r>
              <a:rPr lang="cs-CZ" dirty="0"/>
              <a:t>Čas: </a:t>
            </a:r>
            <a:r>
              <a:rPr lang="cs-CZ" dirty="0" smtClean="0"/>
              <a:t>10 - 15 </a:t>
            </a:r>
            <a:r>
              <a:rPr lang="cs-CZ" dirty="0"/>
              <a:t>minut</a:t>
            </a:r>
          </a:p>
          <a:p>
            <a:r>
              <a:rPr lang="cs-CZ" dirty="0"/>
              <a:t>Pomůcky: interaktivní </a:t>
            </a:r>
            <a:r>
              <a:rPr lang="cs-CZ" dirty="0" smtClean="0"/>
              <a:t>tabule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418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476672"/>
            <a:ext cx="4038600" cy="6120680"/>
          </a:xfrm>
        </p:spPr>
        <p:txBody>
          <a:bodyPr/>
          <a:lstStyle/>
          <a:p>
            <a:r>
              <a:rPr lang="cs-CZ" u="sng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Skupina A</a:t>
            </a:r>
          </a:p>
          <a:p>
            <a:pPr marL="0" indent="0">
              <a:buNone/>
            </a:pPr>
            <a:endParaRPr lang="cs-CZ" u="sng" dirty="0" smtClean="0">
              <a:solidFill>
                <a:srgbClr val="FF0000"/>
              </a:solidFill>
              <a:latin typeface="Batang" pitchFamily="18" charset="-127"/>
              <a:ea typeface="Batang" pitchFamily="18" charset="-127"/>
            </a:endParaRPr>
          </a:p>
          <a:p>
            <a:pPr marL="0" indent="0">
              <a:buNone/>
            </a:pPr>
            <a:r>
              <a:rPr lang="cs-CZ" dirty="0" smtClean="0">
                <a:latin typeface="Batang" pitchFamily="18" charset="-127"/>
                <a:ea typeface="Batang" pitchFamily="18" charset="-127"/>
              </a:rPr>
              <a:t>hydroxid barnatý</a:t>
            </a:r>
          </a:p>
          <a:p>
            <a:pPr marL="0" indent="0">
              <a:buNone/>
            </a:pPr>
            <a:r>
              <a:rPr lang="cs-CZ" dirty="0" smtClean="0">
                <a:latin typeface="Batang" pitchFamily="18" charset="-127"/>
                <a:ea typeface="Batang" pitchFamily="18" charset="-127"/>
              </a:rPr>
              <a:t>hydroxid siřičitý</a:t>
            </a:r>
          </a:p>
          <a:p>
            <a:pPr marL="0" indent="0">
              <a:buNone/>
            </a:pPr>
            <a:r>
              <a:rPr lang="cs-CZ" dirty="0" err="1" smtClean="0">
                <a:latin typeface="Batang" pitchFamily="18" charset="-127"/>
                <a:ea typeface="Batang" pitchFamily="18" charset="-127"/>
              </a:rPr>
              <a:t>LiOH</a:t>
            </a: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pPr marL="0" indent="0">
              <a:buNone/>
            </a:pPr>
            <a:r>
              <a:rPr lang="cs-CZ" dirty="0" smtClean="0">
                <a:latin typeface="Batang" pitchFamily="18" charset="-127"/>
                <a:ea typeface="Batang" pitchFamily="18" charset="-127"/>
              </a:rPr>
              <a:t>Al(OH)</a:t>
            </a:r>
            <a:r>
              <a:rPr lang="cs-CZ" baseline="-25000" dirty="0" smtClean="0">
                <a:latin typeface="Batang" pitchFamily="18" charset="-127"/>
                <a:ea typeface="Batang" pitchFamily="18" charset="-127"/>
              </a:rPr>
              <a:t>3</a:t>
            </a:r>
          </a:p>
          <a:p>
            <a:pPr marL="0" indent="0">
              <a:buNone/>
            </a:pPr>
            <a:endParaRPr lang="cs-CZ" dirty="0">
              <a:latin typeface="Batang" pitchFamily="18" charset="-127"/>
              <a:ea typeface="Batang" pitchFamily="18" charset="-127"/>
            </a:endParaRPr>
          </a:p>
          <a:p>
            <a:pPr marL="0" indent="0">
              <a:buNone/>
            </a:pPr>
            <a:r>
              <a:rPr lang="cs-CZ" dirty="0" smtClean="0">
                <a:latin typeface="Batang" pitchFamily="18" charset="-127"/>
                <a:ea typeface="Batang" pitchFamily="18" charset="-127"/>
              </a:rPr>
              <a:t>kyselina osmičelá</a:t>
            </a:r>
          </a:p>
          <a:p>
            <a:pPr marL="0" indent="0">
              <a:buNone/>
            </a:pPr>
            <a:r>
              <a:rPr lang="cs-CZ" dirty="0" smtClean="0">
                <a:latin typeface="Batang" pitchFamily="18" charset="-127"/>
                <a:ea typeface="Batang" pitchFamily="18" charset="-127"/>
              </a:rPr>
              <a:t>kyselina draselná</a:t>
            </a:r>
          </a:p>
          <a:p>
            <a:pPr marL="0" indent="0">
              <a:buNone/>
            </a:pPr>
            <a:r>
              <a:rPr lang="cs-CZ" dirty="0" smtClean="0">
                <a:latin typeface="Batang" pitchFamily="18" charset="-127"/>
                <a:ea typeface="Batang" pitchFamily="18" charset="-127"/>
              </a:rPr>
              <a:t>HClO</a:t>
            </a:r>
            <a:r>
              <a:rPr lang="cs-CZ" baseline="-25000" dirty="0" smtClean="0">
                <a:latin typeface="Batang" pitchFamily="18" charset="-127"/>
                <a:ea typeface="Batang" pitchFamily="18" charset="-127"/>
              </a:rPr>
              <a:t>4</a:t>
            </a:r>
          </a:p>
          <a:p>
            <a:pPr marL="0" indent="0">
              <a:buNone/>
            </a:pPr>
            <a:r>
              <a:rPr lang="cs-CZ" dirty="0" smtClean="0">
                <a:latin typeface="Batang" pitchFamily="18" charset="-127"/>
                <a:ea typeface="Batang" pitchFamily="18" charset="-127"/>
              </a:rPr>
              <a:t>H</a:t>
            </a:r>
            <a:r>
              <a:rPr lang="cs-CZ" baseline="-25000" dirty="0" smtClean="0">
                <a:latin typeface="Batang" pitchFamily="18" charset="-127"/>
                <a:ea typeface="Batang" pitchFamily="18" charset="-127"/>
              </a:rPr>
              <a:t>2</a:t>
            </a:r>
            <a:r>
              <a:rPr lang="cs-CZ" dirty="0" smtClean="0">
                <a:latin typeface="Batang" pitchFamily="18" charset="-127"/>
                <a:ea typeface="Batang" pitchFamily="18" charset="-127"/>
              </a:rPr>
              <a:t>CO</a:t>
            </a:r>
            <a:r>
              <a:rPr lang="cs-CZ" baseline="-25000" dirty="0" smtClean="0">
                <a:latin typeface="Batang" pitchFamily="18" charset="-127"/>
                <a:ea typeface="Batang" pitchFamily="18" charset="-127"/>
              </a:rPr>
              <a:t>3</a:t>
            </a:r>
            <a:endParaRPr lang="cs-CZ" baseline="-250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88024" y="476672"/>
            <a:ext cx="3898776" cy="6192688"/>
          </a:xfrm>
        </p:spPr>
        <p:txBody>
          <a:bodyPr/>
          <a:lstStyle/>
          <a:p>
            <a:r>
              <a:rPr lang="cs-CZ" u="sng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Skupina B</a:t>
            </a:r>
          </a:p>
          <a:p>
            <a:pPr marL="0" indent="0">
              <a:buNone/>
            </a:pPr>
            <a:endParaRPr lang="cs-CZ" u="sng" dirty="0" smtClean="0">
              <a:solidFill>
                <a:srgbClr val="FF0000"/>
              </a:solidFill>
              <a:latin typeface="Batang" pitchFamily="18" charset="-127"/>
              <a:ea typeface="Batang" pitchFamily="18" charset="-127"/>
            </a:endParaRPr>
          </a:p>
          <a:p>
            <a:pPr marL="0" indent="0">
              <a:buNone/>
            </a:pPr>
            <a:r>
              <a:rPr lang="cs-CZ" dirty="0" smtClean="0">
                <a:latin typeface="Batang" pitchFamily="18" charset="-127"/>
                <a:ea typeface="Batang" pitchFamily="18" charset="-127"/>
              </a:rPr>
              <a:t>hydroxid sírový</a:t>
            </a:r>
          </a:p>
          <a:p>
            <a:pPr marL="0" indent="0">
              <a:buNone/>
            </a:pPr>
            <a:r>
              <a:rPr lang="cs-CZ" dirty="0" smtClean="0">
                <a:latin typeface="Batang" pitchFamily="18" charset="-127"/>
                <a:ea typeface="Batang" pitchFamily="18" charset="-127"/>
              </a:rPr>
              <a:t>hydroxid dusičný</a:t>
            </a:r>
          </a:p>
          <a:p>
            <a:pPr marL="0" indent="0">
              <a:buNone/>
            </a:pPr>
            <a:r>
              <a:rPr lang="cs-CZ" dirty="0" smtClean="0">
                <a:latin typeface="Batang" pitchFamily="18" charset="-127"/>
                <a:ea typeface="Batang" pitchFamily="18" charset="-127"/>
              </a:rPr>
              <a:t>Ni(OH)</a:t>
            </a:r>
            <a:r>
              <a:rPr lang="cs-CZ" baseline="-25000" dirty="0" smtClean="0">
                <a:latin typeface="Batang" pitchFamily="18" charset="-127"/>
                <a:ea typeface="Batang" pitchFamily="18" charset="-127"/>
              </a:rPr>
              <a:t>3</a:t>
            </a:r>
          </a:p>
          <a:p>
            <a:pPr marL="0" indent="0">
              <a:buNone/>
            </a:pPr>
            <a:r>
              <a:rPr lang="cs-CZ" dirty="0" err="1" smtClean="0">
                <a:latin typeface="Batang" pitchFamily="18" charset="-127"/>
                <a:ea typeface="Batang" pitchFamily="18" charset="-127"/>
              </a:rPr>
              <a:t>Pt</a:t>
            </a:r>
            <a:r>
              <a:rPr lang="cs-CZ" dirty="0" smtClean="0">
                <a:latin typeface="Batang" pitchFamily="18" charset="-127"/>
                <a:ea typeface="Batang" pitchFamily="18" charset="-127"/>
              </a:rPr>
              <a:t>(OH)</a:t>
            </a:r>
            <a:r>
              <a:rPr lang="cs-CZ" baseline="-25000" dirty="0" smtClean="0">
                <a:latin typeface="Batang" pitchFamily="18" charset="-127"/>
                <a:ea typeface="Batang" pitchFamily="18" charset="-127"/>
              </a:rPr>
              <a:t>4</a:t>
            </a:r>
          </a:p>
          <a:p>
            <a:pPr marL="0" indent="0">
              <a:buNone/>
            </a:pPr>
            <a:endParaRPr lang="cs-CZ" dirty="0">
              <a:latin typeface="Batang" pitchFamily="18" charset="-127"/>
              <a:ea typeface="Batang" pitchFamily="18" charset="-127"/>
            </a:endParaRPr>
          </a:p>
          <a:p>
            <a:pPr marL="0" indent="0">
              <a:buNone/>
            </a:pPr>
            <a:r>
              <a:rPr lang="cs-CZ" dirty="0" smtClean="0">
                <a:latin typeface="Batang" pitchFamily="18" charset="-127"/>
                <a:ea typeface="Batang" pitchFamily="18" charset="-127"/>
              </a:rPr>
              <a:t>kyselina </a:t>
            </a:r>
            <a:r>
              <a:rPr lang="cs-CZ" dirty="0" err="1" smtClean="0">
                <a:latin typeface="Batang" pitchFamily="18" charset="-127"/>
                <a:ea typeface="Batang" pitchFamily="18" charset="-127"/>
              </a:rPr>
              <a:t>olovičitá</a:t>
            </a: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pPr marL="0" indent="0">
              <a:buNone/>
            </a:pPr>
            <a:r>
              <a:rPr lang="cs-CZ" dirty="0" smtClean="0">
                <a:latin typeface="Batang" pitchFamily="18" charset="-127"/>
                <a:ea typeface="Batang" pitchFamily="18" charset="-127"/>
              </a:rPr>
              <a:t>kyselina manganistá</a:t>
            </a:r>
          </a:p>
          <a:p>
            <a:pPr marL="0" indent="0">
              <a:buNone/>
            </a:pPr>
            <a:r>
              <a:rPr lang="cs-CZ" dirty="0" smtClean="0">
                <a:latin typeface="Batang" pitchFamily="18" charset="-127"/>
                <a:ea typeface="Batang" pitchFamily="18" charset="-127"/>
              </a:rPr>
              <a:t>H</a:t>
            </a:r>
            <a:r>
              <a:rPr lang="cs-CZ" baseline="-25000" dirty="0" smtClean="0">
                <a:latin typeface="Batang" pitchFamily="18" charset="-127"/>
                <a:ea typeface="Batang" pitchFamily="18" charset="-127"/>
              </a:rPr>
              <a:t>2</a:t>
            </a:r>
            <a:r>
              <a:rPr lang="cs-CZ" dirty="0" smtClean="0">
                <a:latin typeface="Batang" pitchFamily="18" charset="-127"/>
                <a:ea typeface="Batang" pitchFamily="18" charset="-127"/>
              </a:rPr>
              <a:t>NO</a:t>
            </a:r>
            <a:r>
              <a:rPr lang="cs-CZ" baseline="-25000" dirty="0" smtClean="0">
                <a:latin typeface="Batang" pitchFamily="18" charset="-127"/>
                <a:ea typeface="Batang" pitchFamily="18" charset="-127"/>
              </a:rPr>
              <a:t>2</a:t>
            </a:r>
          </a:p>
          <a:p>
            <a:pPr marL="0" indent="0">
              <a:buNone/>
            </a:pPr>
            <a:r>
              <a:rPr lang="cs-CZ" dirty="0" smtClean="0">
                <a:latin typeface="Batang" pitchFamily="18" charset="-127"/>
                <a:ea typeface="Batang" pitchFamily="18" charset="-127"/>
              </a:rPr>
              <a:t>H</a:t>
            </a:r>
            <a:r>
              <a:rPr lang="cs-CZ" baseline="-25000" dirty="0" smtClean="0">
                <a:latin typeface="Batang" pitchFamily="18" charset="-127"/>
                <a:ea typeface="Batang" pitchFamily="18" charset="-127"/>
              </a:rPr>
              <a:t>2</a:t>
            </a:r>
            <a:r>
              <a:rPr lang="cs-CZ" dirty="0" smtClean="0">
                <a:latin typeface="Batang" pitchFamily="18" charset="-127"/>
                <a:ea typeface="Batang" pitchFamily="18" charset="-127"/>
              </a:rPr>
              <a:t>SiO</a:t>
            </a:r>
            <a:r>
              <a:rPr lang="cs-CZ" baseline="-25000" dirty="0" smtClean="0">
                <a:latin typeface="Batang" pitchFamily="18" charset="-127"/>
                <a:ea typeface="Batang" pitchFamily="18" charset="-127"/>
              </a:rPr>
              <a:t>3</a:t>
            </a:r>
            <a:endParaRPr lang="cs-CZ" baseline="-25000" dirty="0">
              <a:latin typeface="Batang" pitchFamily="18" charset="-127"/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1633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65</Words>
  <Application>Microsoft Office PowerPoint</Application>
  <PresentationFormat>Předvádění na obrazovce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Názvosloví hydroxidy a kyseliny</vt:lpstr>
      <vt:lpstr>EU V-2 Ch8 Miroslava Komárová ZŠ Zákupy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Názvosloví hydroxidy a kyseliny</dc:title>
  <dc:creator>Učitel</dc:creator>
  <cp:lastModifiedBy>Učitel</cp:lastModifiedBy>
  <cp:revision>5</cp:revision>
  <dcterms:created xsi:type="dcterms:W3CDTF">2012-06-12T06:30:09Z</dcterms:created>
  <dcterms:modified xsi:type="dcterms:W3CDTF">2012-06-20T06:05:38Z</dcterms:modified>
</cp:coreProperties>
</file>