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Miroslava Komárová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Procvičování názvosloví kyselin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792" y="620688"/>
            <a:ext cx="4118245" cy="10081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673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4437112"/>
            <a:ext cx="6512511" cy="2016224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EU V-2 Ch8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Miroslava Komárová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Název: </a:t>
            </a:r>
            <a:r>
              <a:rPr lang="cs-CZ" dirty="0" smtClean="0"/>
              <a:t>Procvičování názvosloví kyselin</a:t>
            </a:r>
            <a:endParaRPr lang="cs-CZ" dirty="0"/>
          </a:p>
          <a:p>
            <a:r>
              <a:rPr lang="cs-CZ" dirty="0"/>
              <a:t>Cíl: </a:t>
            </a:r>
            <a:r>
              <a:rPr lang="cs-CZ" dirty="0" smtClean="0"/>
              <a:t>procvičení názvosloví kyselin</a:t>
            </a:r>
            <a:endParaRPr lang="cs-CZ" dirty="0"/>
          </a:p>
          <a:p>
            <a:r>
              <a:rPr lang="cs-CZ" dirty="0"/>
              <a:t>Čas: 25 - 30 minut</a:t>
            </a:r>
          </a:p>
          <a:p>
            <a:r>
              <a:rPr lang="cs-CZ" dirty="0"/>
              <a:t>Pomůcky: interaktivní </a:t>
            </a:r>
            <a:r>
              <a:rPr lang="cs-CZ" dirty="0" smtClean="0"/>
              <a:t>tabule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602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835696" y="5229200"/>
            <a:ext cx="6512511" cy="1143000"/>
          </a:xfrm>
        </p:spPr>
        <p:txBody>
          <a:bodyPr/>
          <a:lstStyle/>
          <a:p>
            <a:r>
              <a:rPr lang="cs-CZ" dirty="0" smtClean="0"/>
              <a:t>Vytvoř název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1142999" y="731518"/>
            <a:ext cx="3346704" cy="442567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HNO</a:t>
            </a:r>
            <a:r>
              <a:rPr lang="cs-CZ" sz="2800" baseline="-25000" dirty="0" smtClean="0"/>
              <a:t>2</a:t>
            </a:r>
          </a:p>
          <a:p>
            <a:endParaRPr lang="cs-CZ" sz="2800" baseline="-25000" dirty="0"/>
          </a:p>
          <a:p>
            <a:r>
              <a:rPr lang="cs-CZ" sz="2800" dirty="0" smtClean="0"/>
              <a:t>H</a:t>
            </a:r>
            <a:r>
              <a:rPr lang="cs-CZ" sz="2800" baseline="-25000" dirty="0" smtClean="0"/>
              <a:t>3</a:t>
            </a:r>
            <a:r>
              <a:rPr lang="cs-CZ" sz="2800" dirty="0" smtClean="0"/>
              <a:t>PO</a:t>
            </a:r>
            <a:r>
              <a:rPr lang="cs-CZ" sz="2800" baseline="-25000" dirty="0" smtClean="0"/>
              <a:t>4</a:t>
            </a:r>
          </a:p>
          <a:p>
            <a:endParaRPr lang="cs-CZ" sz="2800" baseline="-25000" dirty="0"/>
          </a:p>
          <a:p>
            <a:r>
              <a:rPr lang="cs-CZ" sz="2800" dirty="0" err="1" smtClean="0"/>
              <a:t>HClO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H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CrO</a:t>
            </a:r>
            <a:r>
              <a:rPr lang="cs-CZ" sz="2800" baseline="-25000" dirty="0" smtClean="0"/>
              <a:t>4</a:t>
            </a:r>
          </a:p>
          <a:p>
            <a:endParaRPr lang="cs-CZ" sz="2800" baseline="-25000" dirty="0"/>
          </a:p>
          <a:p>
            <a:r>
              <a:rPr lang="cs-CZ" sz="2800" dirty="0"/>
              <a:t>HMnO</a:t>
            </a:r>
            <a:r>
              <a:rPr lang="cs-CZ" sz="2800" baseline="-25000" dirty="0"/>
              <a:t>4</a:t>
            </a:r>
            <a:endParaRPr lang="cs-CZ" sz="2800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4497680"/>
          </a:xfrm>
        </p:spPr>
        <p:txBody>
          <a:bodyPr>
            <a:normAutofit/>
          </a:bodyPr>
          <a:lstStyle/>
          <a:p>
            <a:r>
              <a:rPr lang="cs-CZ" sz="2800" dirty="0"/>
              <a:t> </a:t>
            </a:r>
            <a:r>
              <a:rPr lang="cs-CZ" sz="2800" dirty="0" smtClean="0"/>
              <a:t>HClO</a:t>
            </a:r>
            <a:r>
              <a:rPr lang="cs-CZ" sz="2800" baseline="-25000" dirty="0" smtClean="0"/>
              <a:t>2</a:t>
            </a:r>
          </a:p>
          <a:p>
            <a:endParaRPr lang="cs-CZ" sz="2800" baseline="-25000" dirty="0"/>
          </a:p>
          <a:p>
            <a:r>
              <a:rPr lang="cs-CZ" sz="2800" dirty="0" smtClean="0"/>
              <a:t>H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SeO</a:t>
            </a:r>
            <a:r>
              <a:rPr lang="cs-CZ" sz="2800" baseline="-25000" dirty="0" smtClean="0"/>
              <a:t>4</a:t>
            </a:r>
          </a:p>
          <a:p>
            <a:endParaRPr lang="cs-CZ" sz="2800" baseline="-25000" dirty="0"/>
          </a:p>
          <a:p>
            <a:r>
              <a:rPr lang="cs-CZ" sz="2800" dirty="0"/>
              <a:t> </a:t>
            </a:r>
            <a:r>
              <a:rPr lang="cs-CZ" sz="2800" dirty="0" smtClean="0"/>
              <a:t>H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SiO</a:t>
            </a:r>
            <a:r>
              <a:rPr lang="cs-CZ" sz="2800" baseline="-25000" dirty="0" smtClean="0"/>
              <a:t>3</a:t>
            </a:r>
          </a:p>
          <a:p>
            <a:endParaRPr lang="cs-CZ" sz="2800" baseline="-25000" dirty="0"/>
          </a:p>
          <a:p>
            <a:r>
              <a:rPr lang="cs-CZ" sz="2800" dirty="0" smtClean="0"/>
              <a:t>H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CO</a:t>
            </a:r>
            <a:r>
              <a:rPr lang="cs-CZ" sz="2800" baseline="-25000" dirty="0" smtClean="0"/>
              <a:t>3</a:t>
            </a:r>
          </a:p>
          <a:p>
            <a:endParaRPr lang="cs-CZ" sz="2800" baseline="-25000" dirty="0"/>
          </a:p>
          <a:p>
            <a:r>
              <a:rPr lang="cs-CZ" sz="2800" dirty="0"/>
              <a:t>H</a:t>
            </a:r>
            <a:r>
              <a:rPr lang="cs-CZ" sz="2800" baseline="-25000" dirty="0"/>
              <a:t>2</a:t>
            </a:r>
            <a:r>
              <a:rPr lang="cs-CZ" sz="2800" dirty="0"/>
              <a:t>SO</a:t>
            </a:r>
            <a:r>
              <a:rPr lang="cs-CZ" sz="2800" baseline="-25000" dirty="0"/>
              <a:t>4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1523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5445224"/>
            <a:ext cx="6512511" cy="1143000"/>
          </a:xfrm>
        </p:spPr>
        <p:txBody>
          <a:bodyPr/>
          <a:lstStyle/>
          <a:p>
            <a:r>
              <a:rPr lang="cs-CZ" dirty="0" smtClean="0"/>
              <a:t>Vytvoř vzorec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2999" y="731518"/>
            <a:ext cx="3346704" cy="464169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Tellurová</a:t>
            </a:r>
          </a:p>
          <a:p>
            <a:endParaRPr lang="cs-CZ" dirty="0"/>
          </a:p>
          <a:p>
            <a:r>
              <a:rPr lang="cs-CZ" dirty="0" smtClean="0"/>
              <a:t>Chloritá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Seleničitá</a:t>
            </a:r>
          </a:p>
          <a:p>
            <a:endParaRPr lang="cs-CZ" dirty="0"/>
          </a:p>
          <a:p>
            <a:r>
              <a:rPr lang="cs-CZ" dirty="0" smtClean="0"/>
              <a:t>Fosforečná</a:t>
            </a:r>
          </a:p>
          <a:p>
            <a:endParaRPr lang="cs-CZ" dirty="0"/>
          </a:p>
          <a:p>
            <a:r>
              <a:rPr lang="cs-CZ" dirty="0" smtClean="0"/>
              <a:t>Dusičná</a:t>
            </a:r>
          </a:p>
          <a:p>
            <a:endParaRPr lang="cs-CZ" dirty="0"/>
          </a:p>
          <a:p>
            <a:r>
              <a:rPr lang="cs-CZ" dirty="0" smtClean="0"/>
              <a:t>Chromová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4425672"/>
          </a:xfrm>
        </p:spPr>
        <p:txBody>
          <a:bodyPr/>
          <a:lstStyle/>
          <a:p>
            <a:r>
              <a:rPr lang="cs-CZ" dirty="0" smtClean="0"/>
              <a:t>Chlorečná</a:t>
            </a:r>
          </a:p>
          <a:p>
            <a:endParaRPr lang="cs-CZ" dirty="0"/>
          </a:p>
          <a:p>
            <a:r>
              <a:rPr lang="cs-CZ" dirty="0"/>
              <a:t> S</a:t>
            </a:r>
            <a:r>
              <a:rPr lang="cs-CZ" dirty="0" smtClean="0"/>
              <a:t>iřičitá</a:t>
            </a:r>
          </a:p>
          <a:p>
            <a:endParaRPr lang="cs-CZ" dirty="0"/>
          </a:p>
          <a:p>
            <a:r>
              <a:rPr lang="cs-CZ" dirty="0" smtClean="0"/>
              <a:t>Selenová</a:t>
            </a:r>
          </a:p>
          <a:p>
            <a:endParaRPr lang="cs-CZ" dirty="0"/>
          </a:p>
          <a:p>
            <a:r>
              <a:rPr lang="cs-CZ" dirty="0" smtClean="0"/>
              <a:t>Chlorečná</a:t>
            </a:r>
          </a:p>
          <a:p>
            <a:endParaRPr lang="cs-CZ" dirty="0"/>
          </a:p>
          <a:p>
            <a:r>
              <a:rPr lang="cs-CZ" dirty="0"/>
              <a:t>wolframová</a:t>
            </a:r>
          </a:p>
        </p:txBody>
      </p:sp>
    </p:spTree>
    <p:extLst>
      <p:ext uri="{BB962C8B-B14F-4D97-AF65-F5344CB8AC3E}">
        <p14:creationId xmlns:p14="http://schemas.microsoft.com/office/powerpoint/2010/main" val="130889966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</TotalTime>
  <Words>44</Words>
  <Application>Microsoft Office PowerPoint</Application>
  <PresentationFormat>Předvádění na obrazovce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Aerodynamika</vt:lpstr>
      <vt:lpstr>Procvičování názvosloví kyselin</vt:lpstr>
      <vt:lpstr>EU V-2 Ch8 Miroslava Komárová ZŠ Zákupy</vt:lpstr>
      <vt:lpstr>Vytvoř název</vt:lpstr>
      <vt:lpstr>Vytvoř vzorec</vt:lpstr>
    </vt:vector>
  </TitlesOfParts>
  <Company>ZS Zakupy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Procvičování názvosloví oxidů</dc:title>
  <dc:creator>Administrator</dc:creator>
  <cp:lastModifiedBy>Česťa</cp:lastModifiedBy>
  <cp:revision>4</cp:revision>
  <dcterms:created xsi:type="dcterms:W3CDTF">2012-06-20T12:47:32Z</dcterms:created>
  <dcterms:modified xsi:type="dcterms:W3CDTF">2013-06-12T12:05:12Z</dcterms:modified>
</cp:coreProperties>
</file>