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4E6BD9-E4CD-45C1-AB9B-F44E3C950CA1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A34655-5CF9-415F-9C54-50ABDABE2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6793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Obrázek: http://www.chemierol.wz.cz/8%20reakce_zakon%20zachovani%20hmotnosti.htm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A34655-5CF9-415F-9C54-50ABDABE2FC3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1388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5A6C-6292-44DA-9B66-F08A53D1E56C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A6F6-FEC0-4A14-B0F6-FEC54E2063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5A6C-6292-44DA-9B66-F08A53D1E56C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A6F6-FEC0-4A14-B0F6-FEC54E2063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5A6C-6292-44DA-9B66-F08A53D1E56C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A6F6-FEC0-4A14-B0F6-FEC54E2063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5A6C-6292-44DA-9B66-F08A53D1E56C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A6F6-FEC0-4A14-B0F6-FEC54E2063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5A6C-6292-44DA-9B66-F08A53D1E56C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A6F6-FEC0-4A14-B0F6-FEC54E2063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5A6C-6292-44DA-9B66-F08A53D1E56C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A6F6-FEC0-4A14-B0F6-FEC54E2063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5A6C-6292-44DA-9B66-F08A53D1E56C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A6F6-FEC0-4A14-B0F6-FEC54E2063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5A6C-6292-44DA-9B66-F08A53D1E56C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A6F6-FEC0-4A14-B0F6-FEC54E2063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5A6C-6292-44DA-9B66-F08A53D1E56C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A6F6-FEC0-4A14-B0F6-FEC54E20632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5A6C-6292-44DA-9B66-F08A53D1E56C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2A6F6-FEC0-4A14-B0F6-FEC54E20632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5A6C-6292-44DA-9B66-F08A53D1E56C}" type="datetimeFigureOut">
              <a:rPr lang="cs-CZ" smtClean="0"/>
              <a:t>20.6.2012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D2A6F6-FEC0-4A14-B0F6-FEC54E20632F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8D2A6F6-FEC0-4A14-B0F6-FEC54E20632F}" type="slidenum">
              <a:rPr lang="cs-CZ" smtClean="0"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F465A6C-6292-44DA-9B66-F08A53D1E56C}" type="datetimeFigureOut">
              <a:rPr lang="cs-CZ" smtClean="0"/>
              <a:t>20.6.2012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Zákon zachování hmotnosti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Vypracovala: Mgr. Miroslava Komárová</a:t>
            </a:r>
            <a:endParaRPr lang="cs-CZ" dirty="0"/>
          </a:p>
        </p:txBody>
      </p:sp>
      <p:pic>
        <p:nvPicPr>
          <p:cNvPr id="4" name="Picture 2" descr="C:\Users\trojka\AppData\Local\Microsoft\Windows\Temporary Internet Files\Low\Content.IE5\8UXBBADC\opvk_hor_zakladni_logolink_bar_cz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672" y="5301208"/>
            <a:ext cx="5434034" cy="1050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55845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2218258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EU V-2 Ch8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Miroslava Komárová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ZŠ Zákupy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36912"/>
            <a:ext cx="7620000" cy="3763887"/>
          </a:xfrm>
        </p:spPr>
        <p:txBody>
          <a:bodyPr/>
          <a:lstStyle/>
          <a:p>
            <a:r>
              <a:rPr lang="cs-CZ" dirty="0"/>
              <a:t>Název: </a:t>
            </a:r>
            <a:r>
              <a:rPr lang="cs-CZ" dirty="0" smtClean="0"/>
              <a:t>Zákon zachování hmotnosti</a:t>
            </a:r>
            <a:endParaRPr lang="cs-CZ" dirty="0"/>
          </a:p>
          <a:p>
            <a:r>
              <a:rPr lang="cs-CZ" dirty="0"/>
              <a:t>Cíl: seznámení se s učivem o </a:t>
            </a:r>
            <a:r>
              <a:rPr lang="cs-CZ" dirty="0" smtClean="0"/>
              <a:t>zákonu zachování hmotnosti</a:t>
            </a:r>
            <a:endParaRPr lang="cs-CZ" dirty="0"/>
          </a:p>
          <a:p>
            <a:r>
              <a:rPr lang="cs-CZ" dirty="0"/>
              <a:t>Čas: 25 - 30 minut</a:t>
            </a:r>
          </a:p>
          <a:p>
            <a:r>
              <a:rPr lang="cs-CZ" dirty="0"/>
              <a:t>Pomůcky: interaktivní </a:t>
            </a:r>
            <a:r>
              <a:rPr lang="cs-CZ" dirty="0" smtClean="0"/>
              <a:t>tabule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7343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Objevitel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5482952" cy="480060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Michail </a:t>
            </a:r>
            <a:r>
              <a:rPr lang="cs-CZ" sz="2400" dirty="0" err="1" smtClean="0"/>
              <a:t>Vasiljevič</a:t>
            </a:r>
            <a:r>
              <a:rPr lang="cs-CZ" sz="2400" dirty="0" smtClean="0"/>
              <a:t> </a:t>
            </a:r>
            <a:r>
              <a:rPr lang="cs-CZ" sz="2400" dirty="0" err="1" smtClean="0"/>
              <a:t>Lomonosov</a:t>
            </a:r>
            <a:r>
              <a:rPr lang="cs-CZ" sz="2400" dirty="0" smtClean="0"/>
              <a:t> – ruský přírodovědec 18. století</a:t>
            </a:r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r>
              <a:rPr lang="cs-CZ" sz="2400" dirty="0" smtClean="0"/>
              <a:t>Nezávisle na něm ho také objevil francouzský vědec Antoine </a:t>
            </a:r>
            <a:r>
              <a:rPr lang="cs-CZ" sz="2400" dirty="0" err="1" smtClean="0"/>
              <a:t>Laurent</a:t>
            </a:r>
            <a:r>
              <a:rPr lang="cs-CZ" sz="2400" dirty="0" smtClean="0"/>
              <a:t> </a:t>
            </a:r>
            <a:r>
              <a:rPr lang="cs-CZ" sz="2400" dirty="0" err="1" smtClean="0"/>
              <a:t>Lavoisier</a:t>
            </a:r>
            <a:endParaRPr lang="cs-CZ" sz="2400" dirty="0"/>
          </a:p>
        </p:txBody>
      </p:sp>
      <p:pic>
        <p:nvPicPr>
          <p:cNvPr id="1026" name="Picture 2" descr="http://upload.wikimedia.org/wikipedia/commons/thumb/0/06/Lomonosov.jpg/225px-Lomonoso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919" y="836712"/>
            <a:ext cx="2107481" cy="2735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cdn.dipity.com/uploads/events/4ea3e1303a699cae1097f6aa4c759acd_1M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6926" y="3790349"/>
            <a:ext cx="1963465" cy="3020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3613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dirty="0" smtClean="0"/>
              <a:t>Říká …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Hmotnost chemických látek před reakcí je stejná jako hmotnost chemických látek po reakci</a:t>
            </a:r>
            <a:endParaRPr lang="cs-CZ" sz="4000" dirty="0"/>
          </a:p>
        </p:txBody>
      </p:sp>
      <p:pic>
        <p:nvPicPr>
          <p:cNvPr id="2050" name="Picture 2" descr="http://www.chemierol.wz.cz/zakon%20hmotnosti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829403"/>
            <a:ext cx="3816102" cy="2900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2634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Tímto zákonem jsou řízeny všechny chemické reakce</a:t>
            </a:r>
          </a:p>
          <a:p>
            <a:r>
              <a:rPr lang="cs-CZ" sz="3200" dirty="0" smtClean="0"/>
              <a:t>Žádné nové prvky nemohou vznikat, žádné se během reakce nemohou ztratit</a:t>
            </a:r>
            <a:endParaRPr lang="cs-CZ" sz="3200" dirty="0"/>
          </a:p>
        </p:txBody>
      </p:sp>
      <p:pic>
        <p:nvPicPr>
          <p:cNvPr id="4" name="Picture 2" descr="http://www.chemierol.wz.cz/zakon%20hmotnosti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829403"/>
            <a:ext cx="3816102" cy="2900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7190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Vyčísli rovnici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4000" dirty="0"/>
          </a:p>
          <a:p>
            <a:r>
              <a:rPr lang="cs-CZ" sz="4000" dirty="0"/>
              <a:t> </a:t>
            </a:r>
            <a:r>
              <a:rPr lang="cs-CZ" sz="4000" dirty="0" smtClean="0"/>
              <a:t>  </a:t>
            </a:r>
            <a:r>
              <a:rPr lang="cs-CZ" sz="4000" dirty="0" err="1" smtClean="0"/>
              <a:t>Fe</a:t>
            </a:r>
            <a:r>
              <a:rPr lang="cs-CZ" sz="4000" dirty="0" smtClean="0"/>
              <a:t> </a:t>
            </a:r>
            <a:r>
              <a:rPr lang="cs-CZ" sz="4000" dirty="0"/>
              <a:t>+ </a:t>
            </a:r>
            <a:r>
              <a:rPr lang="cs-CZ" sz="4000" dirty="0" smtClean="0"/>
              <a:t>  O</a:t>
            </a:r>
            <a:r>
              <a:rPr lang="cs-CZ" sz="4000" baseline="-25000" dirty="0" smtClean="0"/>
              <a:t>2</a:t>
            </a:r>
            <a:r>
              <a:rPr lang="cs-CZ" sz="4000" dirty="0" smtClean="0"/>
              <a:t> </a:t>
            </a:r>
            <a:r>
              <a:rPr lang="cs-CZ" sz="4000" dirty="0"/>
              <a:t>→ </a:t>
            </a:r>
            <a:r>
              <a:rPr lang="cs-CZ" sz="4000" dirty="0" smtClean="0"/>
              <a:t>  Fe</a:t>
            </a:r>
            <a:r>
              <a:rPr lang="cs-CZ" sz="4000" baseline="-25000" dirty="0" smtClean="0"/>
              <a:t>2</a:t>
            </a:r>
            <a:r>
              <a:rPr lang="cs-CZ" sz="4000" dirty="0" smtClean="0"/>
              <a:t>O</a:t>
            </a:r>
            <a:r>
              <a:rPr lang="cs-CZ" sz="4000" baseline="-25000" dirty="0" smtClean="0"/>
              <a:t>3</a:t>
            </a:r>
            <a:r>
              <a:rPr lang="cs-CZ" sz="4000" dirty="0" smtClean="0"/>
              <a:t> </a:t>
            </a:r>
            <a:r>
              <a:rPr lang="cs-CZ" sz="4000" dirty="0"/>
              <a:t>	</a:t>
            </a:r>
          </a:p>
          <a:p>
            <a:endParaRPr lang="cs-CZ" sz="4000" dirty="0"/>
          </a:p>
          <a:p>
            <a:r>
              <a:rPr lang="cs-CZ" sz="4000" dirty="0" smtClean="0"/>
              <a:t>   </a:t>
            </a:r>
            <a:r>
              <a:rPr lang="cs-CZ" sz="4000" dirty="0"/>
              <a:t>Al + </a:t>
            </a:r>
            <a:r>
              <a:rPr lang="cs-CZ" sz="4000" dirty="0" smtClean="0"/>
              <a:t>  H</a:t>
            </a:r>
            <a:r>
              <a:rPr lang="cs-CZ" sz="4000" baseline="-25000" dirty="0" smtClean="0"/>
              <a:t>2</a:t>
            </a:r>
            <a:r>
              <a:rPr lang="cs-CZ" sz="4000" dirty="0" smtClean="0"/>
              <a:t>O </a:t>
            </a:r>
            <a:r>
              <a:rPr lang="cs-CZ" sz="4000" dirty="0"/>
              <a:t>→ </a:t>
            </a:r>
            <a:r>
              <a:rPr lang="cs-CZ" sz="4000" dirty="0" smtClean="0"/>
              <a:t>  Al(OH)</a:t>
            </a:r>
            <a:r>
              <a:rPr lang="cs-CZ" sz="4000" baseline="-25000" dirty="0" smtClean="0"/>
              <a:t>3</a:t>
            </a:r>
            <a:r>
              <a:rPr lang="cs-CZ" sz="4000" dirty="0" smtClean="0"/>
              <a:t> </a:t>
            </a:r>
            <a:r>
              <a:rPr lang="cs-CZ" sz="4000" dirty="0"/>
              <a:t>+ </a:t>
            </a:r>
            <a:r>
              <a:rPr lang="cs-CZ" sz="4000" dirty="0" smtClean="0"/>
              <a:t>  H</a:t>
            </a:r>
            <a:r>
              <a:rPr lang="cs-CZ" sz="4000" baseline="-25000" dirty="0" smtClean="0"/>
              <a:t>2</a:t>
            </a:r>
            <a:r>
              <a:rPr lang="cs-CZ" sz="4000" dirty="0" smtClean="0"/>
              <a:t> </a:t>
            </a:r>
            <a:r>
              <a:rPr lang="cs-CZ" sz="40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7274176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Sousedství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14</TotalTime>
  <Words>108</Words>
  <Application>Microsoft Office PowerPoint</Application>
  <PresentationFormat>Předvádění na obrazovce (4:3)</PresentationFormat>
  <Paragraphs>26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Sousedství</vt:lpstr>
      <vt:lpstr>Zákon zachování hmotnosti</vt:lpstr>
      <vt:lpstr>EU V-2 Ch8 Miroslava Komárová ZŠ Zákupy</vt:lpstr>
      <vt:lpstr>Objevitel</vt:lpstr>
      <vt:lpstr>Říká …</vt:lpstr>
      <vt:lpstr>Proč?</vt:lpstr>
      <vt:lpstr>Vyčísli rovnici</vt:lpstr>
    </vt:vector>
  </TitlesOfParts>
  <Company>ZS Zakupy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Zákon zachování hmotnosti</dc:title>
  <dc:creator>Administrator</dc:creator>
  <cp:lastModifiedBy>Administrator</cp:lastModifiedBy>
  <cp:revision>2</cp:revision>
  <dcterms:created xsi:type="dcterms:W3CDTF">2012-06-20T12:19:35Z</dcterms:created>
  <dcterms:modified xsi:type="dcterms:W3CDTF">2012-06-20T12:33:43Z</dcterms:modified>
</cp:coreProperties>
</file>