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Opakování halogenidy a oxidy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20" y="620688"/>
            <a:ext cx="4948238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6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376264"/>
          </a:xfrm>
        </p:spPr>
        <p:txBody>
          <a:bodyPr/>
          <a:lstStyle/>
          <a:p>
            <a:pPr algn="l"/>
            <a:r>
              <a:rPr lang="cs-CZ" sz="4400" dirty="0">
                <a:solidFill>
                  <a:schemeClr val="tx1"/>
                </a:solidFill>
              </a:rPr>
              <a:t>EU V-2 Ch8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Miroslava Komárová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ZŠ Zákupy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Opakování názvosloví halogenidů a oxidů</a:t>
            </a:r>
            <a:endParaRPr lang="cs-CZ" dirty="0"/>
          </a:p>
          <a:p>
            <a:r>
              <a:rPr lang="cs-CZ" dirty="0"/>
              <a:t>Cíl: </a:t>
            </a:r>
            <a:r>
              <a:rPr lang="cs-CZ" dirty="0" smtClean="0"/>
              <a:t>prověření znalostí </a:t>
            </a:r>
            <a:r>
              <a:rPr lang="cs-CZ" dirty="0"/>
              <a:t>názvosloví halogenidů a oxidů</a:t>
            </a:r>
          </a:p>
          <a:p>
            <a:r>
              <a:rPr lang="cs-CZ" dirty="0"/>
              <a:t>Čas: </a:t>
            </a:r>
            <a:r>
              <a:rPr lang="cs-CZ" dirty="0" smtClean="0"/>
              <a:t>10 – 15 minut</a:t>
            </a:r>
            <a:endParaRPr lang="cs-CZ" dirty="0"/>
          </a:p>
          <a:p>
            <a:r>
              <a:rPr lang="cs-CZ" dirty="0"/>
              <a:t>Pomůcky: interaktivní tabule</a:t>
            </a:r>
          </a:p>
        </p:txBody>
      </p:sp>
    </p:spTree>
    <p:extLst>
      <p:ext uri="{BB962C8B-B14F-4D97-AF65-F5344CB8AC3E}">
        <p14:creationId xmlns:p14="http://schemas.microsoft.com/office/powerpoint/2010/main" val="30550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4000" dirty="0" smtClean="0"/>
              <a:t>Doplň název a vzorec halogenidu</a:t>
            </a:r>
            <a:endParaRPr lang="cs-CZ" sz="4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4525963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+mn-lt"/>
              </a:rPr>
              <a:t>Skupina B</a:t>
            </a:r>
          </a:p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PCl</a:t>
            </a:r>
            <a:r>
              <a:rPr lang="cs-CZ" baseline="-25000" dirty="0" smtClean="0">
                <a:latin typeface="+mn-lt"/>
              </a:rPr>
              <a:t>5</a:t>
            </a:r>
          </a:p>
          <a:p>
            <a:r>
              <a:rPr lang="cs-CZ" dirty="0" smtClean="0">
                <a:latin typeface="+mn-lt"/>
              </a:rPr>
              <a:t>ClI</a:t>
            </a:r>
            <a:r>
              <a:rPr lang="cs-CZ" baseline="-25000" dirty="0" smtClean="0">
                <a:latin typeface="+mn-lt"/>
              </a:rPr>
              <a:t>7</a:t>
            </a:r>
          </a:p>
          <a:p>
            <a:endParaRPr lang="cs-CZ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Fluorid sírový</a:t>
            </a:r>
          </a:p>
          <a:p>
            <a:r>
              <a:rPr lang="cs-CZ" dirty="0" smtClean="0">
                <a:latin typeface="+mn-lt"/>
              </a:rPr>
              <a:t>Bromid fosforičitý</a:t>
            </a:r>
            <a:endParaRPr lang="cs-CZ" dirty="0">
              <a:latin typeface="+mn-lt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4041648" cy="452628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+mn-lt"/>
              </a:rPr>
              <a:t>Skupina A</a:t>
            </a:r>
          </a:p>
          <a:p>
            <a:endParaRPr lang="cs-CZ" dirty="0" smtClean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KBr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ZnF</a:t>
            </a:r>
            <a:r>
              <a:rPr lang="cs-CZ" baseline="-25000" dirty="0" smtClean="0">
                <a:latin typeface="+mn-lt"/>
              </a:rPr>
              <a:t>2</a:t>
            </a:r>
          </a:p>
          <a:p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Chlorid měďnatý</a:t>
            </a:r>
          </a:p>
          <a:p>
            <a:r>
              <a:rPr lang="cs-CZ" dirty="0" smtClean="0">
                <a:latin typeface="+mn-lt"/>
              </a:rPr>
              <a:t>Jodid železitý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6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+mn-lt"/>
              </a:rPr>
              <a:t>Skupina B</a:t>
            </a:r>
          </a:p>
          <a:p>
            <a:endParaRPr lang="cs-CZ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SO</a:t>
            </a:r>
            <a:r>
              <a:rPr lang="cs-CZ" baseline="-25000" dirty="0" smtClean="0">
                <a:latin typeface="+mn-lt"/>
              </a:rPr>
              <a:t>3</a:t>
            </a:r>
          </a:p>
          <a:p>
            <a:r>
              <a:rPr lang="cs-CZ" dirty="0" smtClean="0">
                <a:latin typeface="+mn-lt"/>
              </a:rPr>
              <a:t>Fe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O</a:t>
            </a:r>
            <a:r>
              <a:rPr lang="cs-CZ" baseline="-25000" dirty="0" smtClean="0">
                <a:latin typeface="+mn-lt"/>
              </a:rPr>
              <a:t>3</a:t>
            </a:r>
          </a:p>
          <a:p>
            <a:endParaRPr lang="cs-CZ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Oxid manganatý</a:t>
            </a:r>
          </a:p>
          <a:p>
            <a:r>
              <a:rPr lang="cs-CZ" dirty="0" smtClean="0">
                <a:latin typeface="+mn-lt"/>
              </a:rPr>
              <a:t>Oxid fosforečný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+mn-lt"/>
              </a:rPr>
              <a:t>Skupina A</a:t>
            </a:r>
          </a:p>
          <a:p>
            <a:endParaRPr lang="cs-CZ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Cu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O</a:t>
            </a:r>
          </a:p>
          <a:p>
            <a:r>
              <a:rPr lang="cs-CZ" dirty="0" smtClean="0">
                <a:latin typeface="+mn-lt"/>
              </a:rPr>
              <a:t>CO</a:t>
            </a:r>
            <a:r>
              <a:rPr lang="cs-CZ" baseline="-25000" dirty="0" smtClean="0">
                <a:latin typeface="+mn-lt"/>
              </a:rPr>
              <a:t>2</a:t>
            </a:r>
          </a:p>
          <a:p>
            <a:endParaRPr lang="cs-CZ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Oxid vápenatý</a:t>
            </a:r>
          </a:p>
          <a:p>
            <a:r>
              <a:rPr lang="cs-CZ" dirty="0" smtClean="0">
                <a:latin typeface="+mn-lt"/>
              </a:rPr>
              <a:t>Oxid osmičelý</a:t>
            </a:r>
            <a:endParaRPr lang="cs-CZ" dirty="0"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0"/>
            <a:ext cx="8229600" cy="11967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Doplň název a vzorec oxidu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076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</TotalTime>
  <Words>80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Exekutivní</vt:lpstr>
      <vt:lpstr>Opakování halogenidy a oxidy</vt:lpstr>
      <vt:lpstr>EU V-2 Ch8 Miroslava Komárová ZŠ Zákupy</vt:lpstr>
      <vt:lpstr>Doplň název a vzorec halogenidu</vt:lpstr>
      <vt:lpstr>Prezentace aplikace PowerPoint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prvky</dc:title>
  <dc:creator>Administrator</dc:creator>
  <cp:lastModifiedBy>Administrator</cp:lastModifiedBy>
  <cp:revision>3</cp:revision>
  <dcterms:created xsi:type="dcterms:W3CDTF">2012-06-20T08:59:27Z</dcterms:created>
  <dcterms:modified xsi:type="dcterms:W3CDTF">2012-06-20T09:31:19Z</dcterms:modified>
</cp:coreProperties>
</file>