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8C105B-92D2-4315-9D7E-D57C909010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A6B747-8F5E-4F60-ABAF-B9C1451DAC8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Oxid_zlatit%C3%BD" TargetMode="External"/><Relationship Id="rId13" Type="http://schemas.openxmlformats.org/officeDocument/2006/relationships/hyperlink" Target="http://cs.wikipedia.org/wiki/Oxid_uhelnat%C3%BD" TargetMode="External"/><Relationship Id="rId18" Type="http://schemas.openxmlformats.org/officeDocument/2006/relationships/hyperlink" Target="http://cs.wikipedia.org/wiki/Oxid_xenonov%C3%BD" TargetMode="External"/><Relationship Id="rId3" Type="http://schemas.openxmlformats.org/officeDocument/2006/relationships/hyperlink" Target="http://cs.wikipedia.org/wiki/Oxid_c%C3%ADni%C4%8Dit%C3%BD" TargetMode="External"/><Relationship Id="rId21" Type="http://schemas.openxmlformats.org/officeDocument/2006/relationships/hyperlink" Target="http://cs.wikipedia.org/wiki/Oxid_cesn%C3%BD" TargetMode="External"/><Relationship Id="rId7" Type="http://schemas.openxmlformats.org/officeDocument/2006/relationships/hyperlink" Target="http://cs.wikipedia.org/wiki/Oxid_chlorit%C3%BD" TargetMode="External"/><Relationship Id="rId12" Type="http://schemas.openxmlformats.org/officeDocument/2006/relationships/hyperlink" Target="http://cs.wikipedia.org/wiki/Oxid_draseln%C3%BD" TargetMode="External"/><Relationship Id="rId17" Type="http://schemas.openxmlformats.org/officeDocument/2006/relationships/hyperlink" Target="http://cs.wikipedia.org/wiki/Oxid_fosfore%C4%8Dn%C3%BD" TargetMode="External"/><Relationship Id="rId2" Type="http://schemas.openxmlformats.org/officeDocument/2006/relationships/hyperlink" Target="http://cs.wikipedia.org/wiki/Oxid_%C5%BEelezit%C3%BD" TargetMode="External"/><Relationship Id="rId16" Type="http://schemas.openxmlformats.org/officeDocument/2006/relationships/hyperlink" Target="http://cs.wikipedia.org/wiki/Oxid_dusi%C4%8Dn%C3%BD" TargetMode="External"/><Relationship Id="rId20" Type="http://schemas.openxmlformats.org/officeDocument/2006/relationships/hyperlink" Target="http://cs.wikipedia.org/wiki/Oxid_titanat%C3%B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s.wikipedia.org/wiki/Oxid_dusi%C4%8Dit%C3%BD" TargetMode="External"/><Relationship Id="rId11" Type="http://schemas.openxmlformats.org/officeDocument/2006/relationships/hyperlink" Target="http://cs.wikipedia.org/wiki/Oxid_chlorn%C3%BD" TargetMode="External"/><Relationship Id="rId5" Type="http://schemas.openxmlformats.org/officeDocument/2006/relationships/hyperlink" Target="http://cs.wikipedia.org/wiki/Oxid_manganist%C3%BD" TargetMode="External"/><Relationship Id="rId15" Type="http://schemas.openxmlformats.org/officeDocument/2006/relationships/hyperlink" Target="http://cs.wikipedia.org/wiki/Oxid_uhli%C4%8Dit%C3%BD" TargetMode="External"/><Relationship Id="rId10" Type="http://schemas.openxmlformats.org/officeDocument/2006/relationships/hyperlink" Target="http://cs.wikipedia.org/wiki/Oxid_sodn%C3%BD" TargetMode="External"/><Relationship Id="rId19" Type="http://schemas.openxmlformats.org/officeDocument/2006/relationships/hyperlink" Target="http://cs.wikipedia.org/wiki/Oxid_osmi%C4%8Del%C3%BD" TargetMode="External"/><Relationship Id="rId4" Type="http://schemas.openxmlformats.org/officeDocument/2006/relationships/hyperlink" Target="http://cs.wikipedia.org/wiki/Oxid_selenov%C3%BD" TargetMode="External"/><Relationship Id="rId9" Type="http://schemas.openxmlformats.org/officeDocument/2006/relationships/hyperlink" Target="http://cs.wikipedia.org/wiki/Oxid_olovnat%C3%BD" TargetMode="External"/><Relationship Id="rId14" Type="http://schemas.openxmlformats.org/officeDocument/2006/relationships/hyperlink" Target="http://cs.wikipedia.org/wiki/Oxid_hlinit%C3%B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Procvičování názvosloví oxidů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021" y="836712"/>
            <a:ext cx="4118245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7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437112"/>
            <a:ext cx="6512511" cy="201622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Procvičování názvosloví oxidů</a:t>
            </a:r>
            <a:endParaRPr lang="cs-CZ" dirty="0"/>
          </a:p>
          <a:p>
            <a:r>
              <a:rPr lang="cs-CZ" dirty="0"/>
              <a:t>Cíl: </a:t>
            </a:r>
            <a:r>
              <a:rPr lang="cs-CZ" dirty="0" smtClean="0"/>
              <a:t>procvičení názvosloví oxidů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60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6512511" cy="1143000"/>
          </a:xfrm>
        </p:spPr>
        <p:txBody>
          <a:bodyPr/>
          <a:lstStyle/>
          <a:p>
            <a:r>
              <a:rPr lang="cs-CZ" dirty="0" smtClean="0"/>
              <a:t>Vytvoř název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42567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Cu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</a:p>
          <a:p>
            <a:r>
              <a:rPr lang="cs-CZ" sz="2800" dirty="0" err="1" smtClean="0"/>
              <a:t>CoO</a:t>
            </a:r>
            <a:endParaRPr lang="cs-CZ" sz="2800" dirty="0" smtClean="0"/>
          </a:p>
          <a:p>
            <a:r>
              <a:rPr lang="cs-CZ" sz="2800" dirty="0" smtClean="0"/>
              <a:t>OsO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smtClean="0"/>
              <a:t>SiO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smtClean="0"/>
              <a:t>V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5</a:t>
            </a:r>
            <a:endParaRPr lang="cs-CZ" sz="2800" dirty="0"/>
          </a:p>
          <a:p>
            <a:r>
              <a:rPr lang="cs-CZ" sz="2800" dirty="0" smtClean="0"/>
              <a:t>XeO</a:t>
            </a:r>
            <a:r>
              <a:rPr lang="cs-CZ" sz="2800" baseline="-25000" dirty="0" smtClean="0"/>
              <a:t>4</a:t>
            </a:r>
          </a:p>
          <a:p>
            <a:r>
              <a:rPr lang="cs-CZ" sz="2800" dirty="0" smtClean="0"/>
              <a:t>Cl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7</a:t>
            </a:r>
          </a:p>
          <a:p>
            <a:r>
              <a:rPr lang="cs-CZ" sz="2800" dirty="0"/>
              <a:t>As</a:t>
            </a:r>
            <a:r>
              <a:rPr lang="cs-CZ" sz="2800" baseline="-25000" dirty="0"/>
              <a:t>2</a:t>
            </a:r>
            <a:r>
              <a:rPr lang="cs-CZ" sz="2800" dirty="0"/>
              <a:t>O</a:t>
            </a:r>
            <a:r>
              <a:rPr lang="cs-CZ" sz="2800" baseline="-25000" dirty="0"/>
              <a:t>5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44976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PbO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smtClean="0"/>
              <a:t>CrO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smtClean="0"/>
              <a:t>Cu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3</a:t>
            </a:r>
          </a:p>
          <a:p>
            <a:r>
              <a:rPr lang="cs-CZ" sz="2800" dirty="0" smtClean="0"/>
              <a:t>N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3</a:t>
            </a:r>
          </a:p>
          <a:p>
            <a:r>
              <a:rPr lang="cs-CZ" sz="2800" dirty="0" err="1" smtClean="0"/>
              <a:t>NiO</a:t>
            </a:r>
            <a:endParaRPr lang="cs-CZ" sz="2800" dirty="0" smtClean="0"/>
          </a:p>
          <a:p>
            <a:r>
              <a:rPr lang="cs-CZ" sz="2800" dirty="0" smtClean="0"/>
              <a:t>Ag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</a:p>
          <a:p>
            <a:r>
              <a:rPr lang="cs-CZ" sz="2800" dirty="0" smtClean="0"/>
              <a:t>B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3</a:t>
            </a:r>
          </a:p>
          <a:p>
            <a:r>
              <a:rPr lang="cs-CZ" sz="2800" dirty="0" smtClean="0"/>
              <a:t>SO</a:t>
            </a:r>
            <a:r>
              <a:rPr lang="cs-CZ" sz="2800" baseline="-25000" dirty="0" smtClean="0"/>
              <a:t>2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152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6512511" cy="1143000"/>
          </a:xfrm>
        </p:spPr>
        <p:txBody>
          <a:bodyPr/>
          <a:lstStyle/>
          <a:p>
            <a:r>
              <a:rPr lang="cs-CZ" dirty="0" smtClean="0"/>
              <a:t>Vytvoř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4425673"/>
          </a:xfrm>
        </p:spPr>
        <p:txBody>
          <a:bodyPr/>
          <a:lstStyle/>
          <a:p>
            <a:r>
              <a:rPr lang="cs-CZ" dirty="0">
                <a:hlinkClick r:id="rId2" tooltip="Oxid železitý"/>
              </a:rPr>
              <a:t>Oxid </a:t>
            </a:r>
            <a:r>
              <a:rPr lang="cs-CZ" dirty="0" smtClean="0">
                <a:hlinkClick r:id="rId2" tooltip="Oxid železitý"/>
              </a:rPr>
              <a:t>železitý</a:t>
            </a:r>
            <a:endParaRPr lang="cs-CZ" dirty="0" smtClean="0"/>
          </a:p>
          <a:p>
            <a:r>
              <a:rPr lang="cs-CZ" dirty="0">
                <a:hlinkClick r:id="rId3" tooltip="Oxid cíničitý"/>
              </a:rPr>
              <a:t>Oxid </a:t>
            </a:r>
            <a:r>
              <a:rPr lang="cs-CZ" dirty="0" smtClean="0">
                <a:hlinkClick r:id="rId3" tooltip="Oxid cíničitý"/>
              </a:rPr>
              <a:t>cíničitý</a:t>
            </a:r>
            <a:endParaRPr lang="cs-CZ" dirty="0" smtClean="0"/>
          </a:p>
          <a:p>
            <a:r>
              <a:rPr lang="cs-CZ" dirty="0">
                <a:hlinkClick r:id="rId4" tooltip="Oxid selenový"/>
              </a:rPr>
              <a:t>Oxid </a:t>
            </a:r>
            <a:r>
              <a:rPr lang="cs-CZ" dirty="0" smtClean="0">
                <a:hlinkClick r:id="rId4" tooltip="Oxid selenový"/>
              </a:rPr>
              <a:t>selenový</a:t>
            </a:r>
            <a:endParaRPr lang="cs-CZ" dirty="0" smtClean="0"/>
          </a:p>
          <a:p>
            <a:r>
              <a:rPr lang="cs-CZ" dirty="0">
                <a:hlinkClick r:id="rId5" tooltip="Oxid manganistý"/>
              </a:rPr>
              <a:t>Oxid </a:t>
            </a:r>
            <a:r>
              <a:rPr lang="cs-CZ" dirty="0" smtClean="0">
                <a:hlinkClick r:id="rId5" tooltip="Oxid manganistý"/>
              </a:rPr>
              <a:t>manganistý</a:t>
            </a:r>
            <a:endParaRPr lang="cs-CZ" dirty="0" smtClean="0"/>
          </a:p>
          <a:p>
            <a:r>
              <a:rPr lang="cs-CZ" dirty="0">
                <a:hlinkClick r:id="rId6" tooltip="Oxid dusičitý"/>
              </a:rPr>
              <a:t>Oxid </a:t>
            </a:r>
            <a:r>
              <a:rPr lang="cs-CZ" dirty="0" smtClean="0">
                <a:hlinkClick r:id="rId6" tooltip="Oxid dusičitý"/>
              </a:rPr>
              <a:t>dusičitý</a:t>
            </a:r>
            <a:endParaRPr lang="cs-CZ" dirty="0" smtClean="0"/>
          </a:p>
          <a:p>
            <a:r>
              <a:rPr lang="cs-CZ" dirty="0">
                <a:hlinkClick r:id="rId7" tooltip="Oxid chloritý"/>
              </a:rPr>
              <a:t>Oxid </a:t>
            </a:r>
            <a:r>
              <a:rPr lang="cs-CZ" dirty="0" smtClean="0">
                <a:hlinkClick r:id="rId7" tooltip="Oxid chloritý"/>
              </a:rPr>
              <a:t>chloritý</a:t>
            </a:r>
            <a:endParaRPr lang="cs-CZ" dirty="0" smtClean="0"/>
          </a:p>
          <a:p>
            <a:r>
              <a:rPr lang="cs-CZ" dirty="0">
                <a:hlinkClick r:id="rId8" tooltip="Oxid zlatitý"/>
              </a:rPr>
              <a:t>Oxid </a:t>
            </a:r>
            <a:r>
              <a:rPr lang="cs-CZ" dirty="0" smtClean="0">
                <a:hlinkClick r:id="rId8" tooltip="Oxid zlatitý"/>
              </a:rPr>
              <a:t>zlatitý</a:t>
            </a:r>
            <a:endParaRPr lang="cs-CZ" dirty="0" smtClean="0"/>
          </a:p>
          <a:p>
            <a:r>
              <a:rPr lang="cs-CZ" dirty="0">
                <a:hlinkClick r:id="rId9" tooltip="Oxid olovnatý"/>
              </a:rPr>
              <a:t>Oxid </a:t>
            </a:r>
            <a:r>
              <a:rPr lang="cs-CZ" dirty="0" smtClean="0">
                <a:hlinkClick r:id="rId9" tooltip="Oxid olovnatý"/>
              </a:rPr>
              <a:t>olovnatý</a:t>
            </a:r>
            <a:endParaRPr lang="cs-CZ" dirty="0" smtClean="0"/>
          </a:p>
          <a:p>
            <a:r>
              <a:rPr lang="cs-CZ" dirty="0">
                <a:hlinkClick r:id="rId10" tooltip="Oxid sodný"/>
              </a:rPr>
              <a:t>Oxid </a:t>
            </a:r>
            <a:r>
              <a:rPr lang="cs-CZ" dirty="0" smtClean="0">
                <a:hlinkClick r:id="rId10" tooltip="Oxid sodný"/>
              </a:rPr>
              <a:t>sodný</a:t>
            </a:r>
            <a:endParaRPr lang="cs-CZ" dirty="0" smtClean="0"/>
          </a:p>
          <a:p>
            <a:r>
              <a:rPr lang="cs-CZ" dirty="0">
                <a:hlinkClick r:id="rId11" tooltip="Oxid chlorný"/>
              </a:rPr>
              <a:t>Oxid chlorný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4425672"/>
          </a:xfrm>
        </p:spPr>
        <p:txBody>
          <a:bodyPr/>
          <a:lstStyle/>
          <a:p>
            <a:r>
              <a:rPr lang="cs-CZ" dirty="0">
                <a:hlinkClick r:id="rId12" tooltip="Oxid draselný"/>
              </a:rPr>
              <a:t>Oxid </a:t>
            </a:r>
            <a:r>
              <a:rPr lang="cs-CZ" dirty="0" smtClean="0">
                <a:hlinkClick r:id="rId12" tooltip="Oxid draselný"/>
              </a:rPr>
              <a:t>draselný</a:t>
            </a:r>
            <a:endParaRPr lang="cs-CZ" dirty="0" smtClean="0"/>
          </a:p>
          <a:p>
            <a:r>
              <a:rPr lang="cs-CZ" dirty="0">
                <a:hlinkClick r:id="rId13" tooltip="Oxid uhelnatý"/>
              </a:rPr>
              <a:t>Oxid </a:t>
            </a:r>
            <a:r>
              <a:rPr lang="cs-CZ" dirty="0" smtClean="0">
                <a:hlinkClick r:id="rId13" tooltip="Oxid uhelnatý"/>
              </a:rPr>
              <a:t>uhelnatý</a:t>
            </a:r>
            <a:endParaRPr lang="cs-CZ" dirty="0" smtClean="0"/>
          </a:p>
          <a:p>
            <a:r>
              <a:rPr lang="cs-CZ" dirty="0">
                <a:hlinkClick r:id="rId14" tooltip="Oxid hlinitý"/>
              </a:rPr>
              <a:t>Oxid </a:t>
            </a:r>
            <a:r>
              <a:rPr lang="cs-CZ" dirty="0" smtClean="0">
                <a:hlinkClick r:id="rId14" tooltip="Oxid hlinitý"/>
              </a:rPr>
              <a:t>hlinitý</a:t>
            </a:r>
            <a:endParaRPr lang="cs-CZ" dirty="0" smtClean="0"/>
          </a:p>
          <a:p>
            <a:r>
              <a:rPr lang="cs-CZ" dirty="0">
                <a:hlinkClick r:id="rId15" tooltip="Oxid uhličitý"/>
              </a:rPr>
              <a:t>Oxid </a:t>
            </a:r>
            <a:r>
              <a:rPr lang="cs-CZ" dirty="0" smtClean="0">
                <a:hlinkClick r:id="rId15" tooltip="Oxid uhličitý"/>
              </a:rPr>
              <a:t>uhličitý</a:t>
            </a:r>
            <a:endParaRPr lang="cs-CZ" dirty="0" smtClean="0"/>
          </a:p>
          <a:p>
            <a:r>
              <a:rPr lang="cs-CZ" dirty="0">
                <a:hlinkClick r:id="rId16" tooltip="Oxid dusičný"/>
              </a:rPr>
              <a:t>Oxid </a:t>
            </a:r>
            <a:r>
              <a:rPr lang="cs-CZ" dirty="0" smtClean="0">
                <a:hlinkClick r:id="rId16" tooltip="Oxid dusičný"/>
              </a:rPr>
              <a:t>dusičný</a:t>
            </a:r>
            <a:endParaRPr lang="cs-CZ" dirty="0" smtClean="0"/>
          </a:p>
          <a:p>
            <a:r>
              <a:rPr lang="cs-CZ" dirty="0">
                <a:hlinkClick r:id="rId17" tooltip="Oxid fosforečný"/>
              </a:rPr>
              <a:t>Oxid </a:t>
            </a:r>
            <a:r>
              <a:rPr lang="cs-CZ" dirty="0" smtClean="0">
                <a:hlinkClick r:id="rId17" tooltip="Oxid fosforečný"/>
              </a:rPr>
              <a:t>fosforečný</a:t>
            </a:r>
            <a:endParaRPr lang="cs-CZ" dirty="0" smtClean="0"/>
          </a:p>
          <a:p>
            <a:r>
              <a:rPr lang="cs-CZ" dirty="0">
                <a:hlinkClick r:id="rId18" tooltip="Oxid xenonový"/>
              </a:rPr>
              <a:t>Oxid </a:t>
            </a:r>
            <a:r>
              <a:rPr lang="cs-CZ" dirty="0" smtClean="0">
                <a:hlinkClick r:id="rId18" tooltip="Oxid xenonový"/>
              </a:rPr>
              <a:t>xenonový</a:t>
            </a:r>
            <a:endParaRPr lang="cs-CZ" dirty="0" smtClean="0"/>
          </a:p>
          <a:p>
            <a:r>
              <a:rPr lang="cs-CZ" dirty="0">
                <a:hlinkClick r:id="rId19" tooltip="Oxid osmičelý"/>
              </a:rPr>
              <a:t>Oxid </a:t>
            </a:r>
            <a:r>
              <a:rPr lang="cs-CZ" dirty="0" smtClean="0">
                <a:hlinkClick r:id="rId19" tooltip="Oxid osmičelý"/>
              </a:rPr>
              <a:t>osmičelý</a:t>
            </a:r>
            <a:endParaRPr lang="cs-CZ" dirty="0" smtClean="0"/>
          </a:p>
          <a:p>
            <a:r>
              <a:rPr lang="cs-CZ" dirty="0">
                <a:hlinkClick r:id="rId20" tooltip="Oxid titanatý"/>
              </a:rPr>
              <a:t>Oxid </a:t>
            </a:r>
            <a:r>
              <a:rPr lang="cs-CZ" dirty="0" err="1" smtClean="0">
                <a:hlinkClick r:id="rId20" tooltip="Oxid titanatý"/>
              </a:rPr>
              <a:t>titanatý</a:t>
            </a:r>
            <a:endParaRPr lang="cs-CZ" dirty="0" smtClean="0"/>
          </a:p>
          <a:p>
            <a:r>
              <a:rPr lang="cs-CZ" dirty="0" smtClean="0">
                <a:hlinkClick r:id="rId21" tooltip="Oxid cesný"/>
              </a:rPr>
              <a:t>Oxid </a:t>
            </a:r>
            <a:r>
              <a:rPr lang="cs-CZ" dirty="0" err="1">
                <a:hlinkClick r:id="rId21" tooltip="Oxid cesný"/>
              </a:rPr>
              <a:t>cesný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8996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92</Words>
  <Application>Microsoft Office PowerPoint</Application>
  <PresentationFormat>Předvádění na obrazovce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Aerodynamika</vt:lpstr>
      <vt:lpstr>Procvičování názvosloví oxidů</vt:lpstr>
      <vt:lpstr>EU V-2 Ch8 Miroslava Komárová ZŠ Zákupy</vt:lpstr>
      <vt:lpstr>Vytvoř název</vt:lpstr>
      <vt:lpstr>Vytvoř vzorec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Procvičování názvosloví oxidů</dc:title>
  <dc:creator>Administrator</dc:creator>
  <cp:lastModifiedBy>Česťa</cp:lastModifiedBy>
  <cp:revision>3</cp:revision>
  <dcterms:created xsi:type="dcterms:W3CDTF">2012-06-20T12:47:32Z</dcterms:created>
  <dcterms:modified xsi:type="dcterms:W3CDTF">2013-06-12T12:03:22Z</dcterms:modified>
</cp:coreProperties>
</file>