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8"/>
  </p:notesMasterIdLst>
  <p:sldIdLst>
    <p:sldId id="258" r:id="rId2"/>
    <p:sldId id="262" r:id="rId3"/>
    <p:sldId id="260" r:id="rId4"/>
    <p:sldId id="257" r:id="rId5"/>
    <p:sldId id="259" r:id="rId6"/>
    <p:sldId id="261" r:id="rId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67" autoAdjust="0"/>
  </p:normalViewPr>
  <p:slideViewPr>
    <p:cSldViewPr>
      <p:cViewPr varScale="1">
        <p:scale>
          <a:sx n="69" d="100"/>
          <a:sy n="69" d="100"/>
        </p:scale>
        <p:origin x="-11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BA51E-7AFE-4849-96EC-EA4D628E775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E821061-3AFA-4713-BF63-2613E9A78EF8}">
      <dgm:prSet phldrT="[Text]" custT="1"/>
      <dgm:spPr/>
      <dgm:t>
        <a:bodyPr/>
        <a:lstStyle/>
        <a:p>
          <a:r>
            <a:rPr lang="cs-CZ" sz="4000" dirty="0" smtClean="0"/>
            <a:t>Obsah</a:t>
          </a:r>
          <a:endParaRPr lang="cs-CZ" sz="4000" dirty="0"/>
        </a:p>
      </dgm:t>
    </dgm:pt>
    <dgm:pt modelId="{A06230BD-97CC-41EB-8601-067D7D59925A}" type="parTrans" cxnId="{72548695-9357-4159-8521-E7899EB0E6BA}">
      <dgm:prSet/>
      <dgm:spPr/>
      <dgm:t>
        <a:bodyPr/>
        <a:lstStyle/>
        <a:p>
          <a:endParaRPr lang="cs-CZ"/>
        </a:p>
      </dgm:t>
    </dgm:pt>
    <dgm:pt modelId="{68C867DD-2E69-4FE4-8AF9-6854DE36A67E}" type="sibTrans" cxnId="{72548695-9357-4159-8521-E7899EB0E6BA}">
      <dgm:prSet/>
      <dgm:spPr/>
      <dgm:t>
        <a:bodyPr/>
        <a:lstStyle/>
        <a:p>
          <a:endParaRPr lang="cs-CZ"/>
        </a:p>
      </dgm:t>
    </dgm:pt>
    <dgm:pt modelId="{62BBD6C6-3779-4B0F-9AE0-EBC74565D9F1}">
      <dgm:prSet phldrT="[Text]"/>
      <dgm:spPr/>
      <dgm:t>
        <a:bodyPr/>
        <a:lstStyle/>
        <a:p>
          <a:r>
            <a:rPr lang="cs-CZ" dirty="0" smtClean="0"/>
            <a:t>Kde je najdeme?</a:t>
          </a:r>
          <a:endParaRPr lang="cs-CZ" dirty="0"/>
        </a:p>
      </dgm:t>
      <dgm:extLst>
        <a:ext uri="{E40237B7-FDA0-4F09-8148-C483321AD2D9}"/>
      </dgm:extLst>
    </dgm:pt>
    <dgm:pt modelId="{01916C37-E7EB-4D27-B502-FAC5FE4CD56E}" type="parTrans" cxnId="{5107CED1-EE78-4539-99A2-1623CEBB17DB}">
      <dgm:prSet/>
      <dgm:spPr/>
      <dgm:t>
        <a:bodyPr/>
        <a:lstStyle/>
        <a:p>
          <a:endParaRPr lang="cs-CZ"/>
        </a:p>
      </dgm:t>
    </dgm:pt>
    <dgm:pt modelId="{77C1CCD6-B5B4-4158-ACB3-B27C546475F0}" type="sibTrans" cxnId="{5107CED1-EE78-4539-99A2-1623CEBB17DB}">
      <dgm:prSet/>
      <dgm:spPr/>
      <dgm:t>
        <a:bodyPr/>
        <a:lstStyle/>
        <a:p>
          <a:endParaRPr lang="cs-CZ"/>
        </a:p>
      </dgm:t>
    </dgm:pt>
    <dgm:pt modelId="{0704EC3C-BB24-4512-B10E-5373140EF6B1}">
      <dgm:prSet phldrT="[Text]"/>
      <dgm:spPr/>
      <dgm:t>
        <a:bodyPr/>
        <a:lstStyle/>
        <a:p>
          <a:r>
            <a:rPr lang="cs-CZ" dirty="0" smtClean="0"/>
            <a:t>Výskyt</a:t>
          </a:r>
          <a:endParaRPr lang="cs-CZ" dirty="0"/>
        </a:p>
      </dgm:t>
    </dgm:pt>
    <dgm:pt modelId="{E8887278-CAB7-4E37-A969-C95826C7F79C}" type="sibTrans" cxnId="{5A95A953-1DA0-407D-9ABE-B654C36ADEBE}">
      <dgm:prSet/>
      <dgm:spPr/>
      <dgm:t>
        <a:bodyPr/>
        <a:lstStyle/>
        <a:p>
          <a:endParaRPr lang="cs-CZ"/>
        </a:p>
      </dgm:t>
    </dgm:pt>
    <dgm:pt modelId="{7B117908-D8A1-4E4A-A4C7-9B9F92E784DE}" type="parTrans" cxnId="{5A95A953-1DA0-407D-9ABE-B654C36ADEBE}">
      <dgm:prSet/>
      <dgm:spPr/>
      <dgm:t>
        <a:bodyPr/>
        <a:lstStyle/>
        <a:p>
          <a:endParaRPr lang="cs-CZ"/>
        </a:p>
      </dgm:t>
    </dgm:pt>
    <dgm:pt modelId="{744A6B66-5929-47DE-970D-A6270D44EB37}">
      <dgm:prSet phldrT="[Text]"/>
      <dgm:spPr/>
      <dgm:t>
        <a:bodyPr/>
        <a:lstStyle/>
        <a:p>
          <a:r>
            <a:rPr lang="cs-CZ" dirty="0" smtClean="0"/>
            <a:t>Které to jsou?</a:t>
          </a:r>
          <a:endParaRPr lang="cs-CZ" dirty="0"/>
        </a:p>
      </dgm:t>
      <dgm:extLst>
        <a:ext uri="{E40237B7-FDA0-4F09-8148-C483321AD2D9}"/>
      </dgm:extLst>
    </dgm:pt>
    <dgm:pt modelId="{A981CABC-2A4D-4206-B775-CDD9CE567612}" type="parTrans" cxnId="{7CCF5732-39B6-4E8B-8E4E-B94CEABC46A5}">
      <dgm:prSet/>
      <dgm:spPr/>
      <dgm:t>
        <a:bodyPr/>
        <a:lstStyle/>
        <a:p>
          <a:endParaRPr lang="cs-CZ"/>
        </a:p>
      </dgm:t>
    </dgm:pt>
    <dgm:pt modelId="{81C6B466-5A3E-4991-A3A7-C8274C6541A1}" type="sibTrans" cxnId="{7CCF5732-39B6-4E8B-8E4E-B94CEABC46A5}">
      <dgm:prSet/>
      <dgm:spPr/>
      <dgm:t>
        <a:bodyPr/>
        <a:lstStyle/>
        <a:p>
          <a:endParaRPr lang="cs-CZ"/>
        </a:p>
      </dgm:t>
    </dgm:pt>
    <dgm:pt modelId="{1B43C6E8-E272-4600-8837-3803EFE8C267}" type="pres">
      <dgm:prSet presAssocID="{CE1BA51E-7AFE-4849-96EC-EA4D628E77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5119038-267F-46BB-A961-204987694326}" type="pres">
      <dgm:prSet presAssocID="{BE821061-3AFA-4713-BF63-2613E9A78EF8}" presName="parentLin" presStyleCnt="0"/>
      <dgm:spPr/>
    </dgm:pt>
    <dgm:pt modelId="{CBA25217-926A-490D-A242-4B55558F4382}" type="pres">
      <dgm:prSet presAssocID="{BE821061-3AFA-4713-BF63-2613E9A78EF8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9323FBF6-2C66-4BF3-A49D-60268F789276}" type="pres">
      <dgm:prSet presAssocID="{BE821061-3AFA-4713-BF63-2613E9A78EF8}" presName="parentText" presStyleLbl="node1" presStyleIdx="0" presStyleCnt="4" custLinFactNeighborX="-21362" custLinFactNeighborY="121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620449-6B31-4B9A-9864-F01E80497687}" type="pres">
      <dgm:prSet presAssocID="{BE821061-3AFA-4713-BF63-2613E9A78EF8}" presName="negativeSpace" presStyleCnt="0"/>
      <dgm:spPr/>
    </dgm:pt>
    <dgm:pt modelId="{6A285694-6173-4064-9FB2-37775C092C84}" type="pres">
      <dgm:prSet presAssocID="{BE821061-3AFA-4713-BF63-2613E9A78EF8}" presName="childText" presStyleLbl="conFgAcc1" presStyleIdx="0" presStyleCnt="4" custLinFactNeighborX="388" custLinFactNeighborY="-9675">
        <dgm:presLayoutVars>
          <dgm:bulletEnabled val="1"/>
        </dgm:presLayoutVars>
      </dgm:prSet>
      <dgm:spPr/>
    </dgm:pt>
    <dgm:pt modelId="{0894E3A3-DB47-48C5-8C73-BFEEA2BDEC9B}" type="pres">
      <dgm:prSet presAssocID="{68C867DD-2E69-4FE4-8AF9-6854DE36A67E}" presName="spaceBetweenRectangles" presStyleCnt="0"/>
      <dgm:spPr/>
    </dgm:pt>
    <dgm:pt modelId="{097824D5-15DF-4163-9373-75C288EC88E9}" type="pres">
      <dgm:prSet presAssocID="{744A6B66-5929-47DE-970D-A6270D44EB37}" presName="parentLin" presStyleCnt="0"/>
      <dgm:spPr/>
    </dgm:pt>
    <dgm:pt modelId="{BF233313-598D-4249-A85B-590770FA7A60}" type="pres">
      <dgm:prSet presAssocID="{744A6B66-5929-47DE-970D-A6270D44EB37}" presName="parentLeftMargin" presStyleLbl="node1" presStyleIdx="0" presStyleCnt="4"/>
      <dgm:spPr/>
      <dgm:t>
        <a:bodyPr/>
        <a:lstStyle/>
        <a:p>
          <a:endParaRPr lang="cs-CZ"/>
        </a:p>
      </dgm:t>
    </dgm:pt>
    <dgm:pt modelId="{C7097C72-8359-48CC-9338-5BD7A12B9DB2}" type="pres">
      <dgm:prSet presAssocID="{744A6B66-5929-47DE-970D-A6270D44EB3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CE5AF16-8E4F-453F-8691-668CF6130571}" type="pres">
      <dgm:prSet presAssocID="{744A6B66-5929-47DE-970D-A6270D44EB37}" presName="negativeSpace" presStyleCnt="0"/>
      <dgm:spPr/>
    </dgm:pt>
    <dgm:pt modelId="{98DFF96D-7283-4413-A38D-8803F39CD731}" type="pres">
      <dgm:prSet presAssocID="{744A6B66-5929-47DE-970D-A6270D44EB37}" presName="childText" presStyleLbl="conFgAcc1" presStyleIdx="1" presStyleCnt="4">
        <dgm:presLayoutVars>
          <dgm:bulletEnabled val="1"/>
        </dgm:presLayoutVars>
      </dgm:prSet>
      <dgm:spPr/>
    </dgm:pt>
    <dgm:pt modelId="{EEA5C373-67D7-4E67-96F2-8A4915D3F3F8}" type="pres">
      <dgm:prSet presAssocID="{81C6B466-5A3E-4991-A3A7-C8274C6541A1}" presName="spaceBetweenRectangles" presStyleCnt="0"/>
      <dgm:spPr/>
    </dgm:pt>
    <dgm:pt modelId="{00B41EF8-EDA0-46D4-BFC0-EDFDC8D76AE0}" type="pres">
      <dgm:prSet presAssocID="{62BBD6C6-3779-4B0F-9AE0-EBC74565D9F1}" presName="parentLin" presStyleCnt="0"/>
      <dgm:spPr/>
    </dgm:pt>
    <dgm:pt modelId="{41E97B28-55DE-4526-A957-14ED1959C0CF}" type="pres">
      <dgm:prSet presAssocID="{62BBD6C6-3779-4B0F-9AE0-EBC74565D9F1}" presName="parentLeftMargin" presStyleLbl="node1" presStyleIdx="1" presStyleCnt="4"/>
      <dgm:spPr/>
      <dgm:t>
        <a:bodyPr/>
        <a:lstStyle/>
        <a:p>
          <a:endParaRPr lang="cs-CZ"/>
        </a:p>
      </dgm:t>
    </dgm:pt>
    <dgm:pt modelId="{838CBB6C-D510-46E8-AF57-9739049052C7}" type="pres">
      <dgm:prSet presAssocID="{62BBD6C6-3779-4B0F-9AE0-EBC74565D9F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B76768-0A3E-4879-8D6D-FEBE3819AA53}" type="pres">
      <dgm:prSet presAssocID="{62BBD6C6-3779-4B0F-9AE0-EBC74565D9F1}" presName="negativeSpace" presStyleCnt="0"/>
      <dgm:spPr/>
    </dgm:pt>
    <dgm:pt modelId="{6B2486AC-7267-4557-B3B3-DD90E7DF6622}" type="pres">
      <dgm:prSet presAssocID="{62BBD6C6-3779-4B0F-9AE0-EBC74565D9F1}" presName="childText" presStyleLbl="conFgAcc1" presStyleIdx="2" presStyleCnt="4">
        <dgm:presLayoutVars>
          <dgm:bulletEnabled val="1"/>
        </dgm:presLayoutVars>
      </dgm:prSet>
      <dgm:spPr/>
    </dgm:pt>
    <dgm:pt modelId="{B65F6072-7C3F-4909-810E-C23BF134985B}" type="pres">
      <dgm:prSet presAssocID="{77C1CCD6-B5B4-4158-ACB3-B27C546475F0}" presName="spaceBetweenRectangles" presStyleCnt="0"/>
      <dgm:spPr/>
    </dgm:pt>
    <dgm:pt modelId="{FB882E01-48D0-47ED-A9A2-2CD14ECE3A43}" type="pres">
      <dgm:prSet presAssocID="{0704EC3C-BB24-4512-B10E-5373140EF6B1}" presName="parentLin" presStyleCnt="0"/>
      <dgm:spPr/>
    </dgm:pt>
    <dgm:pt modelId="{9BC582A8-B04A-4FB3-80D5-49FBF24B78F1}" type="pres">
      <dgm:prSet presAssocID="{0704EC3C-BB24-4512-B10E-5373140EF6B1}" presName="parentLeftMargin" presStyleLbl="node1" presStyleIdx="2" presStyleCnt="4"/>
      <dgm:spPr/>
      <dgm:t>
        <a:bodyPr/>
        <a:lstStyle/>
        <a:p>
          <a:endParaRPr lang="cs-CZ"/>
        </a:p>
      </dgm:t>
    </dgm:pt>
    <dgm:pt modelId="{CA8CD7E4-185D-4684-BBE3-133012C3D3F9}" type="pres">
      <dgm:prSet presAssocID="{0704EC3C-BB24-4512-B10E-5373140EF6B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03C1054-D518-434D-AC06-7CAF7FCDCAAF}" type="pres">
      <dgm:prSet presAssocID="{0704EC3C-BB24-4512-B10E-5373140EF6B1}" presName="negativeSpace" presStyleCnt="0"/>
      <dgm:spPr/>
    </dgm:pt>
    <dgm:pt modelId="{3030F1AC-22D1-4E8A-BDF6-44DFBBAA5124}" type="pres">
      <dgm:prSet presAssocID="{0704EC3C-BB24-4512-B10E-5373140EF6B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107CED1-EE78-4539-99A2-1623CEBB17DB}" srcId="{CE1BA51E-7AFE-4849-96EC-EA4D628E7758}" destId="{62BBD6C6-3779-4B0F-9AE0-EBC74565D9F1}" srcOrd="2" destOrd="0" parTransId="{01916C37-E7EB-4D27-B502-FAC5FE4CD56E}" sibTransId="{77C1CCD6-B5B4-4158-ACB3-B27C546475F0}"/>
    <dgm:cxn modelId="{60015281-CF41-4EF5-A84D-11E90F41BA49}" type="presOf" srcId="{62BBD6C6-3779-4B0F-9AE0-EBC74565D9F1}" destId="{838CBB6C-D510-46E8-AF57-9739049052C7}" srcOrd="1" destOrd="0" presId="urn:microsoft.com/office/officeart/2005/8/layout/list1"/>
    <dgm:cxn modelId="{7614B370-F110-41C2-9C1D-C83E58729208}" type="presOf" srcId="{BE821061-3AFA-4713-BF63-2613E9A78EF8}" destId="{9323FBF6-2C66-4BF3-A49D-60268F789276}" srcOrd="1" destOrd="0" presId="urn:microsoft.com/office/officeart/2005/8/layout/list1"/>
    <dgm:cxn modelId="{EBF70B10-232F-4923-B0F2-799C8C62AB8C}" type="presOf" srcId="{0704EC3C-BB24-4512-B10E-5373140EF6B1}" destId="{9BC582A8-B04A-4FB3-80D5-49FBF24B78F1}" srcOrd="0" destOrd="0" presId="urn:microsoft.com/office/officeart/2005/8/layout/list1"/>
    <dgm:cxn modelId="{F11E71E9-3FB0-4844-A17E-A73496A77346}" type="presOf" srcId="{BE821061-3AFA-4713-BF63-2613E9A78EF8}" destId="{CBA25217-926A-490D-A242-4B55558F4382}" srcOrd="0" destOrd="0" presId="urn:microsoft.com/office/officeart/2005/8/layout/list1"/>
    <dgm:cxn modelId="{DA4BAA54-1C4E-4F66-8FE2-45515520CE05}" type="presOf" srcId="{744A6B66-5929-47DE-970D-A6270D44EB37}" destId="{BF233313-598D-4249-A85B-590770FA7A60}" srcOrd="0" destOrd="0" presId="urn:microsoft.com/office/officeart/2005/8/layout/list1"/>
    <dgm:cxn modelId="{72548695-9357-4159-8521-E7899EB0E6BA}" srcId="{CE1BA51E-7AFE-4849-96EC-EA4D628E7758}" destId="{BE821061-3AFA-4713-BF63-2613E9A78EF8}" srcOrd="0" destOrd="0" parTransId="{A06230BD-97CC-41EB-8601-067D7D59925A}" sibTransId="{68C867DD-2E69-4FE4-8AF9-6854DE36A67E}"/>
    <dgm:cxn modelId="{7CCF5732-39B6-4E8B-8E4E-B94CEABC46A5}" srcId="{CE1BA51E-7AFE-4849-96EC-EA4D628E7758}" destId="{744A6B66-5929-47DE-970D-A6270D44EB37}" srcOrd="1" destOrd="0" parTransId="{A981CABC-2A4D-4206-B775-CDD9CE567612}" sibTransId="{81C6B466-5A3E-4991-A3A7-C8274C6541A1}"/>
    <dgm:cxn modelId="{4FCE9BE7-C20C-412D-B201-5C85CF47BFC7}" type="presOf" srcId="{CE1BA51E-7AFE-4849-96EC-EA4D628E7758}" destId="{1B43C6E8-E272-4600-8837-3803EFE8C267}" srcOrd="0" destOrd="0" presId="urn:microsoft.com/office/officeart/2005/8/layout/list1"/>
    <dgm:cxn modelId="{BB35BF25-7DC3-4860-9C5E-FEF6576ADD74}" type="presOf" srcId="{62BBD6C6-3779-4B0F-9AE0-EBC74565D9F1}" destId="{41E97B28-55DE-4526-A957-14ED1959C0CF}" srcOrd="0" destOrd="0" presId="urn:microsoft.com/office/officeart/2005/8/layout/list1"/>
    <dgm:cxn modelId="{5A95A953-1DA0-407D-9ABE-B654C36ADEBE}" srcId="{CE1BA51E-7AFE-4849-96EC-EA4D628E7758}" destId="{0704EC3C-BB24-4512-B10E-5373140EF6B1}" srcOrd="3" destOrd="0" parTransId="{7B117908-D8A1-4E4A-A4C7-9B9F92E784DE}" sibTransId="{E8887278-CAB7-4E37-A969-C95826C7F79C}"/>
    <dgm:cxn modelId="{B219BE06-22E3-457A-9763-0A18982706A3}" type="presOf" srcId="{0704EC3C-BB24-4512-B10E-5373140EF6B1}" destId="{CA8CD7E4-185D-4684-BBE3-133012C3D3F9}" srcOrd="1" destOrd="0" presId="urn:microsoft.com/office/officeart/2005/8/layout/list1"/>
    <dgm:cxn modelId="{0A37BEE4-B1B5-498F-8983-F50FE706EDBC}" type="presOf" srcId="{744A6B66-5929-47DE-970D-A6270D44EB37}" destId="{C7097C72-8359-48CC-9338-5BD7A12B9DB2}" srcOrd="1" destOrd="0" presId="urn:microsoft.com/office/officeart/2005/8/layout/list1"/>
    <dgm:cxn modelId="{94A060C7-BBB0-4EF6-959D-EB4DB24E7D50}" type="presParOf" srcId="{1B43C6E8-E272-4600-8837-3803EFE8C267}" destId="{A5119038-267F-46BB-A961-204987694326}" srcOrd="0" destOrd="0" presId="urn:microsoft.com/office/officeart/2005/8/layout/list1"/>
    <dgm:cxn modelId="{BDEE06D9-651E-4CE0-8157-22042964501C}" type="presParOf" srcId="{A5119038-267F-46BB-A961-204987694326}" destId="{CBA25217-926A-490D-A242-4B55558F4382}" srcOrd="0" destOrd="0" presId="urn:microsoft.com/office/officeart/2005/8/layout/list1"/>
    <dgm:cxn modelId="{C34A6A5C-86A5-42E0-9489-E382FB76B9B2}" type="presParOf" srcId="{A5119038-267F-46BB-A961-204987694326}" destId="{9323FBF6-2C66-4BF3-A49D-60268F789276}" srcOrd="1" destOrd="0" presId="urn:microsoft.com/office/officeart/2005/8/layout/list1"/>
    <dgm:cxn modelId="{7FC13B23-BC3F-44ED-BFC5-CB152CF73B72}" type="presParOf" srcId="{1B43C6E8-E272-4600-8837-3803EFE8C267}" destId="{D9620449-6B31-4B9A-9864-F01E80497687}" srcOrd="1" destOrd="0" presId="urn:microsoft.com/office/officeart/2005/8/layout/list1"/>
    <dgm:cxn modelId="{D582D538-F496-4541-90CC-0D258CAB3D9A}" type="presParOf" srcId="{1B43C6E8-E272-4600-8837-3803EFE8C267}" destId="{6A285694-6173-4064-9FB2-37775C092C84}" srcOrd="2" destOrd="0" presId="urn:microsoft.com/office/officeart/2005/8/layout/list1"/>
    <dgm:cxn modelId="{17D2C78D-AB78-4CD3-A573-2464AD88DBCF}" type="presParOf" srcId="{1B43C6E8-E272-4600-8837-3803EFE8C267}" destId="{0894E3A3-DB47-48C5-8C73-BFEEA2BDEC9B}" srcOrd="3" destOrd="0" presId="urn:microsoft.com/office/officeart/2005/8/layout/list1"/>
    <dgm:cxn modelId="{F8C2DE3D-F61A-494F-B701-92CE5E223731}" type="presParOf" srcId="{1B43C6E8-E272-4600-8837-3803EFE8C267}" destId="{097824D5-15DF-4163-9373-75C288EC88E9}" srcOrd="4" destOrd="0" presId="urn:microsoft.com/office/officeart/2005/8/layout/list1"/>
    <dgm:cxn modelId="{57B3B109-BAC7-42BC-9EF1-D5B9A4A2E8F4}" type="presParOf" srcId="{097824D5-15DF-4163-9373-75C288EC88E9}" destId="{BF233313-598D-4249-A85B-590770FA7A60}" srcOrd="0" destOrd="0" presId="urn:microsoft.com/office/officeart/2005/8/layout/list1"/>
    <dgm:cxn modelId="{BC97C570-7B75-4D94-9AB0-14FEE857D7C5}" type="presParOf" srcId="{097824D5-15DF-4163-9373-75C288EC88E9}" destId="{C7097C72-8359-48CC-9338-5BD7A12B9DB2}" srcOrd="1" destOrd="0" presId="urn:microsoft.com/office/officeart/2005/8/layout/list1"/>
    <dgm:cxn modelId="{926BD0DE-796A-41C7-BEC5-EC086DD82B5D}" type="presParOf" srcId="{1B43C6E8-E272-4600-8837-3803EFE8C267}" destId="{ECE5AF16-8E4F-453F-8691-668CF6130571}" srcOrd="5" destOrd="0" presId="urn:microsoft.com/office/officeart/2005/8/layout/list1"/>
    <dgm:cxn modelId="{52B94968-AB09-40D9-A7C4-B65DEF6CCA3C}" type="presParOf" srcId="{1B43C6E8-E272-4600-8837-3803EFE8C267}" destId="{98DFF96D-7283-4413-A38D-8803F39CD731}" srcOrd="6" destOrd="0" presId="urn:microsoft.com/office/officeart/2005/8/layout/list1"/>
    <dgm:cxn modelId="{64D8FE7B-999B-4766-94A0-1444901AE2D6}" type="presParOf" srcId="{1B43C6E8-E272-4600-8837-3803EFE8C267}" destId="{EEA5C373-67D7-4E67-96F2-8A4915D3F3F8}" srcOrd="7" destOrd="0" presId="urn:microsoft.com/office/officeart/2005/8/layout/list1"/>
    <dgm:cxn modelId="{FC9F35BB-C9C3-40B0-BE30-6B75FDF8ED4E}" type="presParOf" srcId="{1B43C6E8-E272-4600-8837-3803EFE8C267}" destId="{00B41EF8-EDA0-46D4-BFC0-EDFDC8D76AE0}" srcOrd="8" destOrd="0" presId="urn:microsoft.com/office/officeart/2005/8/layout/list1"/>
    <dgm:cxn modelId="{E3CC2AF7-DA3F-4B80-BEEC-5C6336B34FC4}" type="presParOf" srcId="{00B41EF8-EDA0-46D4-BFC0-EDFDC8D76AE0}" destId="{41E97B28-55DE-4526-A957-14ED1959C0CF}" srcOrd="0" destOrd="0" presId="urn:microsoft.com/office/officeart/2005/8/layout/list1"/>
    <dgm:cxn modelId="{94A2283C-DF26-471D-AEED-BD34444F4B3F}" type="presParOf" srcId="{00B41EF8-EDA0-46D4-BFC0-EDFDC8D76AE0}" destId="{838CBB6C-D510-46E8-AF57-9739049052C7}" srcOrd="1" destOrd="0" presId="urn:microsoft.com/office/officeart/2005/8/layout/list1"/>
    <dgm:cxn modelId="{B5CE0E2A-6C38-40AD-B49E-9FFC601C5C2E}" type="presParOf" srcId="{1B43C6E8-E272-4600-8837-3803EFE8C267}" destId="{72B76768-0A3E-4879-8D6D-FEBE3819AA53}" srcOrd="9" destOrd="0" presId="urn:microsoft.com/office/officeart/2005/8/layout/list1"/>
    <dgm:cxn modelId="{B3536586-1BC8-4B82-B221-4C5D008611C7}" type="presParOf" srcId="{1B43C6E8-E272-4600-8837-3803EFE8C267}" destId="{6B2486AC-7267-4557-B3B3-DD90E7DF6622}" srcOrd="10" destOrd="0" presId="urn:microsoft.com/office/officeart/2005/8/layout/list1"/>
    <dgm:cxn modelId="{389D4E4C-9EE3-4327-88D4-A0234E212C5C}" type="presParOf" srcId="{1B43C6E8-E272-4600-8837-3803EFE8C267}" destId="{B65F6072-7C3F-4909-810E-C23BF134985B}" srcOrd="11" destOrd="0" presId="urn:microsoft.com/office/officeart/2005/8/layout/list1"/>
    <dgm:cxn modelId="{5890CC4C-E285-497D-A388-93122CA209BA}" type="presParOf" srcId="{1B43C6E8-E272-4600-8837-3803EFE8C267}" destId="{FB882E01-48D0-47ED-A9A2-2CD14ECE3A43}" srcOrd="12" destOrd="0" presId="urn:microsoft.com/office/officeart/2005/8/layout/list1"/>
    <dgm:cxn modelId="{075CFC4E-24F7-4D5A-A761-6DABEABBA590}" type="presParOf" srcId="{FB882E01-48D0-47ED-A9A2-2CD14ECE3A43}" destId="{9BC582A8-B04A-4FB3-80D5-49FBF24B78F1}" srcOrd="0" destOrd="0" presId="urn:microsoft.com/office/officeart/2005/8/layout/list1"/>
    <dgm:cxn modelId="{31DE6951-5DF1-4A10-82E5-1E9671EA5556}" type="presParOf" srcId="{FB882E01-48D0-47ED-A9A2-2CD14ECE3A43}" destId="{CA8CD7E4-185D-4684-BBE3-133012C3D3F9}" srcOrd="1" destOrd="0" presId="urn:microsoft.com/office/officeart/2005/8/layout/list1"/>
    <dgm:cxn modelId="{F42CA268-0AA4-445A-88B0-1596B69EAC3B}" type="presParOf" srcId="{1B43C6E8-E272-4600-8837-3803EFE8C267}" destId="{A03C1054-D518-434D-AC06-7CAF7FCDCAAF}" srcOrd="13" destOrd="0" presId="urn:microsoft.com/office/officeart/2005/8/layout/list1"/>
    <dgm:cxn modelId="{F5D389EC-5908-4E2A-B3E6-E1C52FCBBCB9}" type="presParOf" srcId="{1B43C6E8-E272-4600-8837-3803EFE8C267}" destId="{3030F1AC-22D1-4E8A-BDF6-44DFBBAA5124}" srcOrd="1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F55086-B75A-4F0E-8685-0D8E29D2B909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1627C0E-EA82-4B7A-8FF0-57E61C8991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Obrázek z: http://chemiezs.webnode.cz/ (17.5.2011)</a:t>
            </a:r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41E2C4-1AEA-4FBD-9829-BD83A25EE7E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cs-CZ" smtClean="0"/>
              <a:t>Obrázek z: http://vsedoskoly.jex.cz/menu/chemie (17.5.2011)</a:t>
            </a:r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F6D595-DFBD-4206-B473-901A6302DDBE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á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6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4B11AA-EBDC-42FC-A9C1-1FEFF764F5AB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7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8EAA84-7EA1-4874-BE01-6FC140BBE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DCAF7-D821-4C8D-B8B5-128FE7262C54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5D472-9CFE-40F6-A156-3F46C878A5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0881E-6AC9-4B3C-B465-F11F17715FA4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1DB8-E95D-4551-8902-9086860249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0F401-199F-4D1A-8957-FD97CFB71B77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5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8AE6B-9CF9-4B14-B5DF-B8D4D8DD8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á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0FEB88-38E3-406A-AAD1-C079C4E54B8B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3A8CCE-4E0C-4878-9208-499DFBE9EB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8C40F-A9EF-4D9D-9B1C-5F6E7271BA3C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1A8B0-03DB-41AE-AD33-68546ECA71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683C18-EED8-4CA9-A2F7-E91E4A008192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B164F7-E078-465E-B7D4-EF6088D743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A6BC6-C4F9-4E6B-B8CC-99E409DA421D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4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5D6B-632F-4BF2-8511-48D53FA9232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bdélní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081D6AD-070C-4179-92E8-7C0BCE36822E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D45977-8BBE-4FBD-B8D2-2BE2B1646E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1AFD940-0DDE-4158-B20E-309393691ADB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964D91-C82C-41E2-A318-3702FB902F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Vývojový diagram: postup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ývojový diagram: postup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5BF296-A3E7-4892-A373-9C612B455925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9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31E7676-0C3D-4603-BEA1-C26839C82F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á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bdélní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33" name="Zástupný symbol pro text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A875C22-2CB8-484F-A752-E98AB0FEFEB2}" type="datetimeFigureOut">
              <a:rPr lang="cs-CZ"/>
              <a:pPr>
                <a:defRPr/>
              </a:pPr>
              <a:t>17.6.2012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BF75F616-FC27-4937-BE20-C479AD5630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3" r:id="rId2"/>
    <p:sldLayoutId id="2147483769" r:id="rId3"/>
    <p:sldLayoutId id="2147483764" r:id="rId4"/>
    <p:sldLayoutId id="2147483770" r:id="rId5"/>
    <p:sldLayoutId id="2147483765" r:id="rId6"/>
    <p:sldLayoutId id="2147483771" r:id="rId7"/>
    <p:sldLayoutId id="2147483772" r:id="rId8"/>
    <p:sldLayoutId id="2147483773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-18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 smtClean="0">
                <a:solidFill>
                  <a:schemeClr val="tx2">
                    <a:satMod val="130000"/>
                  </a:schemeClr>
                </a:solidFill>
              </a:rPr>
              <a:t>Anorganická chemie</a:t>
            </a:r>
            <a:endParaRPr lang="cs-CZ" sz="5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350" y="2276475"/>
            <a:ext cx="7407275" cy="2066925"/>
          </a:xfrm>
        </p:spPr>
        <p:txBody>
          <a:bodyPr>
            <a:normAutofit/>
          </a:bodyPr>
          <a:lstStyle/>
          <a:p>
            <a:pPr marL="26988"/>
            <a:r>
              <a:rPr lang="cs-CZ" sz="3600" smtClean="0">
                <a:solidFill>
                  <a:srgbClr val="320E04"/>
                </a:solidFill>
              </a:rPr>
              <a:t>Vzácné plyny</a:t>
            </a:r>
          </a:p>
          <a:p>
            <a:pPr marL="26988"/>
            <a:endParaRPr lang="cs-CZ" sz="3600" smtClean="0">
              <a:solidFill>
                <a:srgbClr val="320E04"/>
              </a:solidFill>
            </a:endParaRPr>
          </a:p>
          <a:p>
            <a:pPr marL="26988"/>
            <a:r>
              <a:rPr lang="cs-CZ" sz="1800" smtClean="0">
                <a:solidFill>
                  <a:srgbClr val="320E04"/>
                </a:solidFill>
              </a:rPr>
              <a:t>Vypracovala: Mgr. Miroslava Komárová</a:t>
            </a:r>
          </a:p>
        </p:txBody>
      </p:sp>
      <p:pic>
        <p:nvPicPr>
          <p:cNvPr id="8196" name="Picture 2" descr="C:\Users\trojka\AppData\Local\Microsoft\Windows\Temporary Internet Files\Low\Content.IE5\8UXBBADC\opvk_hor_zakladni_logolink_bar_cz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5734050"/>
            <a:ext cx="4287838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22566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EU V-2 Ch8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Miroslava Komárová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ZŠ Zákupy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100" y="2714620"/>
            <a:ext cx="7499350" cy="3533780"/>
          </a:xfrm>
        </p:spPr>
        <p:txBody>
          <a:bodyPr/>
          <a:lstStyle/>
          <a:p>
            <a:r>
              <a:rPr lang="cs-CZ" dirty="0" smtClean="0"/>
              <a:t>Název:  Vzácné plyny</a:t>
            </a:r>
          </a:p>
          <a:p>
            <a:r>
              <a:rPr lang="cs-CZ" dirty="0" smtClean="0"/>
              <a:t>Cíl: seznámení se s učivem o vzácných plynech</a:t>
            </a:r>
          </a:p>
          <a:p>
            <a:r>
              <a:rPr lang="cs-CZ" dirty="0" smtClean="0"/>
              <a:t>Čas: 25 - 30 minut</a:t>
            </a:r>
          </a:p>
          <a:p>
            <a:r>
              <a:rPr lang="cs-CZ" dirty="0" smtClean="0"/>
              <a:t>Pomůcky: interaktivní tabule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6248400" cy="8461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Které to jsou?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Zástupný symbol pro obsah 3"/>
          <p:cNvSpPr>
            <a:spLocks noGrp="1"/>
          </p:cNvSpPr>
          <p:nvPr>
            <p:ph idx="1"/>
          </p:nvPr>
        </p:nvSpPr>
        <p:spPr>
          <a:xfrm>
            <a:off x="1692275" y="1844675"/>
            <a:ext cx="7281863" cy="4116388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cs-CZ" sz="4000" smtClean="0">
                <a:latin typeface="Aparajita"/>
                <a:ea typeface="Aparajita"/>
                <a:cs typeface="Aparajita"/>
              </a:rPr>
              <a:t>Helium (He)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sz="4000" smtClean="0">
                <a:latin typeface="Aparajita"/>
                <a:ea typeface="Aparajita"/>
                <a:cs typeface="Aparajita"/>
              </a:rPr>
              <a:t>Neon (Ne)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sz="4000" smtClean="0">
                <a:latin typeface="Aparajita"/>
                <a:ea typeface="Aparajita"/>
                <a:cs typeface="Aparajita"/>
              </a:rPr>
              <a:t>Argon (Ar)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sz="4000" smtClean="0">
                <a:latin typeface="Aparajita"/>
                <a:ea typeface="Aparajita"/>
                <a:cs typeface="Aparajita"/>
              </a:rPr>
              <a:t>Krypton (Kr)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sz="4000" smtClean="0">
                <a:latin typeface="Aparajita"/>
                <a:ea typeface="Aparajita"/>
                <a:cs typeface="Aparajita"/>
              </a:rPr>
              <a:t>Xenon (Xe)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sz="4000" smtClean="0">
                <a:latin typeface="Aparajita"/>
                <a:ea typeface="Aparajita"/>
                <a:cs typeface="Aparajita"/>
              </a:rPr>
              <a:t>Radon (Ra)</a:t>
            </a:r>
          </a:p>
        </p:txBody>
      </p:sp>
      <p:pic>
        <p:nvPicPr>
          <p:cNvPr id="1024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1773238"/>
            <a:ext cx="3168650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lačítko akce: Domů 4">
            <a:hlinkClick r:id="rId4" action="ppaction://hlinksldjump" highlightClick="1"/>
          </p:cNvPr>
          <p:cNvSpPr/>
          <p:nvPr/>
        </p:nvSpPr>
        <p:spPr>
          <a:xfrm>
            <a:off x="107950" y="6470650"/>
            <a:ext cx="322263" cy="322263"/>
          </a:xfrm>
          <a:prstGeom prst="actionButtonHome">
            <a:avLst/>
          </a:prstGeom>
          <a:noFill/>
          <a:ln w="15875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http://media1.vsedoskoly.jex.cz/images/media1:4b32697e493d5.jpg/Periodick%C3%A1%20tabulka%20prvk%C5%A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38" y="1268413"/>
            <a:ext cx="80295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Kde je najdeme?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2" name="Šipka dolů 11"/>
          <p:cNvSpPr/>
          <p:nvPr/>
        </p:nvSpPr>
        <p:spPr>
          <a:xfrm rot="18891877">
            <a:off x="7579520" y="-156369"/>
            <a:ext cx="576262" cy="244792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3" name="Tlačítko akce: Domů 12">
            <a:hlinkClick r:id="rId4" action="ppaction://hlinksldjump" highlightClick="1"/>
          </p:cNvPr>
          <p:cNvSpPr/>
          <p:nvPr/>
        </p:nvSpPr>
        <p:spPr>
          <a:xfrm>
            <a:off x="112713" y="6453188"/>
            <a:ext cx="355600" cy="357187"/>
          </a:xfrm>
          <a:prstGeom prst="actionButtonHome">
            <a:avLst/>
          </a:prstGeom>
          <a:noFill/>
          <a:ln w="15875" cap="rnd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s-CZ" smtClean="0">
                <a:effectLst/>
              </a:rPr>
              <a:t>Výskyt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všechny se vyskytují ve vzduchu</a:t>
            </a:r>
          </a:p>
          <a:p>
            <a:r>
              <a:rPr lang="cs-CZ" smtClean="0"/>
              <a:t>nejčastější je argon (0,93% atmosféry)</a:t>
            </a:r>
          </a:p>
          <a:p>
            <a:r>
              <a:rPr lang="cs-CZ" smtClean="0"/>
              <a:t>helium – nejrozšířenější prvek vesmíru</a:t>
            </a:r>
          </a:p>
          <a:p>
            <a:r>
              <a:rPr lang="cs-CZ" smtClean="0"/>
              <a:t>radon vzniká radioaktivním rozpadem hornin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123</Words>
  <Application>Microsoft Office PowerPoint</Application>
  <PresentationFormat>Předvádění na obrazovce (4:3)</PresentationFormat>
  <Paragraphs>30</Paragraphs>
  <Slides>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3" baseType="lpstr">
      <vt:lpstr>Gill Sans MT</vt:lpstr>
      <vt:lpstr>Arial</vt:lpstr>
      <vt:lpstr>Wingdings 2</vt:lpstr>
      <vt:lpstr>Verdana</vt:lpstr>
      <vt:lpstr>Calibri</vt:lpstr>
      <vt:lpstr>Aparajita</vt:lpstr>
      <vt:lpstr>Slunovrat</vt:lpstr>
      <vt:lpstr>Anorganická chemie</vt:lpstr>
      <vt:lpstr>EU V-2 Ch8 Miroslava Komárová ZŠ Zákupy</vt:lpstr>
      <vt:lpstr>Snímek 3</vt:lpstr>
      <vt:lpstr>Které to jsou?</vt:lpstr>
      <vt:lpstr>Kde je najdeme?</vt:lpstr>
      <vt:lpstr>Výskyt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Anorganická chemie</dc:title>
  <dc:creator>trojka</dc:creator>
  <cp:lastModifiedBy>admin</cp:lastModifiedBy>
  <cp:revision>14</cp:revision>
  <dcterms:created xsi:type="dcterms:W3CDTF">2011-05-17T09:19:37Z</dcterms:created>
  <dcterms:modified xsi:type="dcterms:W3CDTF">2012-06-17T15:30:54Z</dcterms:modified>
</cp:coreProperties>
</file>