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21D67-D353-40B4-A0B3-54ED55EA490E}" type="datetimeFigureOut">
              <a:rPr lang="cs-CZ" smtClean="0"/>
              <a:t>12.6.2013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B8C5D-4D6E-4517-8545-C34ADC4D22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70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Obrázek: http://www.rapa-dog.cz/hovezi-kost-bila-1ks-cca-50cm.html</a:t>
            </a:r>
          </a:p>
          <a:p>
            <a:r>
              <a:rPr lang="cs-CZ" dirty="0" smtClean="0"/>
              <a:t>              http://eprakone.wordpress.com/2007/09/11/modry-modrozeleny-a-fialovy-apatit/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B8C5D-4D6E-4517-8545-C34ADC4D220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0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7B2-4415-4206-8783-BCC339AAB60E}" type="datetimeFigureOut">
              <a:rPr lang="cs-CZ" smtClean="0"/>
              <a:t>12.6.2013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FCBDC7-04D3-4ECE-AA80-E90556334DF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7B2-4415-4206-8783-BCC339AAB60E}" type="datetimeFigureOut">
              <a:rPr lang="cs-CZ" smtClean="0"/>
              <a:t>12.6.2013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BDC7-04D3-4ECE-AA80-E90556334DF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AFCBDC7-04D3-4ECE-AA80-E90556334DF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7B2-4415-4206-8783-BCC339AAB60E}" type="datetimeFigureOut">
              <a:rPr lang="cs-CZ" smtClean="0"/>
              <a:t>12.6.2013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7B2-4415-4206-8783-BCC339AAB60E}" type="datetimeFigureOut">
              <a:rPr lang="cs-CZ" smtClean="0"/>
              <a:t>12.6.2013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AFCBDC7-04D3-4ECE-AA80-E90556334DF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7B2-4415-4206-8783-BCC339AAB60E}" type="datetimeFigureOut">
              <a:rPr lang="cs-CZ" smtClean="0"/>
              <a:t>12.6.2013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FCBDC7-04D3-4ECE-AA80-E90556334DF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4CED7B2-4415-4206-8783-BCC339AAB60E}" type="datetimeFigureOut">
              <a:rPr lang="cs-CZ" smtClean="0"/>
              <a:t>12.6.2013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BDC7-04D3-4ECE-AA80-E90556334DF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7B2-4415-4206-8783-BCC339AAB60E}" type="datetimeFigureOut">
              <a:rPr lang="cs-CZ" smtClean="0"/>
              <a:t>12.6.2013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AFCBDC7-04D3-4ECE-AA80-E90556334DF6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7B2-4415-4206-8783-BCC339AAB60E}" type="datetimeFigureOut">
              <a:rPr lang="cs-CZ" smtClean="0"/>
              <a:t>12.6.2013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AFCBDC7-04D3-4ECE-AA80-E90556334D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7B2-4415-4206-8783-BCC339AAB60E}" type="datetimeFigureOut">
              <a:rPr lang="cs-CZ" smtClean="0"/>
              <a:t>12.6.2013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FCBDC7-04D3-4ECE-AA80-E90556334D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FCBDC7-04D3-4ECE-AA80-E90556334DF6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7B2-4415-4206-8783-BCC339AAB60E}" type="datetimeFigureOut">
              <a:rPr lang="cs-CZ" smtClean="0"/>
              <a:t>12.6.2013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AFCBDC7-04D3-4ECE-AA80-E90556334DF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4CED7B2-4415-4206-8783-BCC339AAB60E}" type="datetimeFigureOut">
              <a:rPr lang="cs-CZ" smtClean="0"/>
              <a:t>12.6.2013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4CED7B2-4415-4206-8783-BCC339AAB60E}" type="datetimeFigureOut">
              <a:rPr lang="cs-CZ" smtClean="0"/>
              <a:t>12.6.2013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FCBDC7-04D3-4ECE-AA80-E90556334DF6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400" dirty="0" smtClean="0"/>
              <a:t>Vypracovala: Mgr. Miroslava Komárová</a:t>
            </a:r>
            <a:endParaRPr lang="cs-CZ" sz="14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Fosfor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77" y="4941168"/>
            <a:ext cx="4118245" cy="1008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70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688232"/>
          </a:xfrm>
        </p:spPr>
        <p:txBody>
          <a:bodyPr/>
          <a:lstStyle/>
          <a:p>
            <a:pPr algn="l"/>
            <a:r>
              <a:rPr lang="cs-CZ" dirty="0">
                <a:solidFill>
                  <a:schemeClr val="tx1"/>
                </a:solidFill>
              </a:rPr>
              <a:t>EU V-2 Ch8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Miroslava Komárová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ZŠ Zákupy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88840"/>
            <a:ext cx="8503920" cy="4110208"/>
          </a:xfrm>
        </p:spPr>
        <p:txBody>
          <a:bodyPr/>
          <a:lstStyle/>
          <a:p>
            <a:r>
              <a:rPr lang="cs-CZ" dirty="0"/>
              <a:t>Název: </a:t>
            </a:r>
            <a:r>
              <a:rPr lang="cs-CZ" dirty="0" smtClean="0"/>
              <a:t>Fosfor</a:t>
            </a:r>
            <a:endParaRPr lang="cs-CZ" dirty="0"/>
          </a:p>
          <a:p>
            <a:r>
              <a:rPr lang="cs-CZ" dirty="0"/>
              <a:t>Cíl: seznámení se s učivem o </a:t>
            </a:r>
            <a:r>
              <a:rPr lang="cs-CZ" dirty="0" smtClean="0"/>
              <a:t>fosforu</a:t>
            </a:r>
          </a:p>
          <a:p>
            <a:r>
              <a:rPr lang="cs-CZ" dirty="0" smtClean="0"/>
              <a:t>Čas</a:t>
            </a:r>
            <a:r>
              <a:rPr lang="cs-CZ" dirty="0"/>
              <a:t>: 25 - 30 minut</a:t>
            </a:r>
          </a:p>
          <a:p>
            <a:r>
              <a:rPr lang="cs-CZ" dirty="0"/>
              <a:t>Pomůcky: interaktivní tabule</a:t>
            </a:r>
          </a:p>
        </p:txBody>
      </p:sp>
    </p:spTree>
    <p:extLst>
      <p:ext uri="{BB962C8B-B14F-4D97-AF65-F5344CB8AC3E}">
        <p14:creationId xmlns:p14="http://schemas.microsoft.com/office/powerpoint/2010/main" val="325305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cs-CZ" sz="4800" dirty="0" smtClean="0"/>
              <a:t>Výskyt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254224"/>
          </a:xfrm>
        </p:spPr>
        <p:txBody>
          <a:bodyPr/>
          <a:lstStyle/>
          <a:p>
            <a:r>
              <a:rPr lang="cs-CZ" dirty="0" smtClean="0"/>
              <a:t>V přírodě pouze ve sloučeninách (nerost apatit)</a:t>
            </a:r>
          </a:p>
          <a:p>
            <a:endParaRPr lang="cs-CZ" dirty="0" smtClean="0"/>
          </a:p>
          <a:p>
            <a:r>
              <a:rPr lang="cs-CZ" dirty="0" smtClean="0"/>
              <a:t>Také součástí organismů</a:t>
            </a:r>
          </a:p>
          <a:p>
            <a:endParaRPr lang="cs-CZ" dirty="0" smtClean="0"/>
          </a:p>
          <a:p>
            <a:r>
              <a:rPr lang="cs-CZ" dirty="0" smtClean="0"/>
              <a:t>V lidském těle v kostech (pružnost a pevnost)</a:t>
            </a:r>
            <a:endParaRPr lang="cs-CZ" dirty="0"/>
          </a:p>
        </p:txBody>
      </p:sp>
      <p:pic>
        <p:nvPicPr>
          <p:cNvPr id="1026" name="Picture 2" descr="http://www.rapa-dog.cz/public/Image/sekce-data-1933/415_hovezi_ko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79740"/>
            <a:ext cx="3784873" cy="20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prakone.files.wordpress.com/2007/09/apatit-modry-okruhliaky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4138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25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Bílý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Červený </a:t>
            </a:r>
            <a:endParaRPr lang="cs-CZ" dirty="0"/>
          </a:p>
        </p:txBody>
      </p:sp>
      <p:pic>
        <p:nvPicPr>
          <p:cNvPr id="2050" name="Picture 2" descr="http://blog.idnes.cz/blog/2071/109464/clanok_foto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98" y="1575413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b/be/%C4%8Cerven%C3%BD_fosf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29202"/>
            <a:ext cx="3384376" cy="237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4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Bílý – pevná, bílá, velmi jedovatá, samozápalná látka, která se musí uchovávat pod vodou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- využití: součást bojových látek (napalm)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Červený – tmavě červený prášek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- využití: výroba zápalek (na krabičce škrtátko)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8630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</TotalTime>
  <Words>113</Words>
  <Application>Microsoft Office PowerPoint</Application>
  <PresentationFormat>Předvádění na obrazovce (4:3)</PresentationFormat>
  <Paragraphs>30</Paragraphs>
  <Slides>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Administrativní</vt:lpstr>
      <vt:lpstr>Fosfor</vt:lpstr>
      <vt:lpstr>EU V-2 Ch8 Miroslava Komárová ZŠ Zákupy</vt:lpstr>
      <vt:lpstr>Výskyt</vt:lpstr>
      <vt:lpstr>Modifikace</vt:lpstr>
      <vt:lpstr>Vlastnosti</vt:lpstr>
    </vt:vector>
  </TitlesOfParts>
  <Company>ZS Zakupy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Fosfor</dc:title>
  <dc:creator>Administrator</dc:creator>
  <cp:lastModifiedBy>Česťa</cp:lastModifiedBy>
  <cp:revision>2</cp:revision>
  <dcterms:created xsi:type="dcterms:W3CDTF">2012-06-20T12:36:32Z</dcterms:created>
  <dcterms:modified xsi:type="dcterms:W3CDTF">2013-06-12T12:02:34Z</dcterms:modified>
</cp:coreProperties>
</file>