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7" autoAdjust="0"/>
    <p:restoredTop sz="90929"/>
  </p:normalViewPr>
  <p:slideViewPr>
    <p:cSldViewPr>
      <p:cViewPr>
        <p:scale>
          <a:sx n="70" d="100"/>
          <a:sy n="70" d="100"/>
        </p:scale>
        <p:origin x="-136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EF38A-1F24-46A6-85E6-06A39B1363E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00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E890E-DD2D-4FBD-8739-284754A93E1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70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5C219-0933-41BD-922D-3EC1379B363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45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970B0-E3F9-4C98-8749-7BEFFCD2011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45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02555-945B-4A01-BD2C-790A833A553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34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72875-9943-49BA-8E0A-6226116D813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2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C8738-13F7-4F2E-ACAA-62FA0EA423E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19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A7B18-9E29-4F20-9303-3C23E67AADB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70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42C78-8D4A-4078-8533-0DC79353574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70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42BB4-8F67-460D-91DC-8575FF1A841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50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5EE34-95FC-4F87-9BBC-26D84568A2B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80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2A61C6-FA32-4BAB-9CC0-6F808CD8D4AC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e-diamant.cz/eshop.php?ID=0&amp;ID2=2e73113692ec81f5bc94cffc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diamant.estranky.cz/fotoalbum/4-c/Vaha---Carat-/original/1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diamant.estranky.cz/archiv/inahled/16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http://www.diamant.estranky.cz/archiv/inahled/110.jpg" TargetMode="External"/><Relationship Id="rId2" Type="http://schemas.openxmlformats.org/officeDocument/2006/relationships/hyperlink" Target="http://www.diamant.estranky.cz/fotoalbum/4-c/Brus---Cut-/original/1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diamant.estranky.cz/fotoalbum/Zajimave-obrazky/ukazky/original/110" TargetMode="External"/><Relationship Id="rId4" Type="http://schemas.openxmlformats.org/officeDocument/2006/relationships/image" Target="http://www.diamant.estranky.cz/archiv/inahled/1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diamant.estranky.cz/archiv/ifile/125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5.jpeg"/><Relationship Id="rId7" Type="http://schemas.openxmlformats.org/officeDocument/2006/relationships/hyperlink" Target="http://www.e-diamant.cz/eshop.php?ID=search&amp;ID2=&amp;h1=11&amp;h2=0&amp;h3=0&amp;h4=0" TargetMode="External"/><Relationship Id="rId2" Type="http://schemas.openxmlformats.org/officeDocument/2006/relationships/hyperlink" Target="http://fincentrum.idnes.cz/fi_osobni.asp?r=fi_osobni&amp;c=A041223_105607_fi_osobni_dk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hyperlink" Target="http://www.diamant.estranky.cz/stranka/garance-pravosti" TargetMode="External"/><Relationship Id="rId4" Type="http://schemas.openxmlformats.org/officeDocument/2006/relationships/image" Target="http://www.diamant.estranky.cz/archiv/iobrazek/87" TargetMode="External"/><Relationship Id="rId9" Type="http://schemas.openxmlformats.org/officeDocument/2006/relationships/image" Target="http://www.diamant.estranky.cz/archiv/iobrazek/14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diamant.estranky.cz/archiv/iobrazek/57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e-diamant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diamant.estranky.cz/archiv/iobrazek/145" TargetMode="External"/><Relationship Id="rId5" Type="http://schemas.openxmlformats.org/officeDocument/2006/relationships/image" Target="../media/image21.png"/><Relationship Id="rId4" Type="http://schemas.openxmlformats.org/officeDocument/2006/relationships/image" Target="http://www.diamant.estranky.cz/archiv/iobrazek/83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http://www.edelstein-essenzen.de/images/diamant.jpg" TargetMode="External"/><Relationship Id="rId3" Type="http://schemas.openxmlformats.org/officeDocument/2006/relationships/image" Target="http://www.diamant.estranky.cz/archiv/iobrazek/58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diamant.estranky.cz/archiv/iportret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diamant.estranky.cz/stranka/Diamant-diamanty-sperk-sperky-briliant-brilianty-brilliant-firm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http://www.diamant.estranky.cz/archiv/inahled/92.jpg" TargetMode="External"/><Relationship Id="rId2" Type="http://schemas.openxmlformats.org/officeDocument/2006/relationships/hyperlink" Target="http://www.diamant.estranky.cz/fotoalbum/sperky/nausnice/original/9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://www.diamant.estranky.cz/fotoalbum/sperky/sperky/original/92" TargetMode="External"/><Relationship Id="rId4" Type="http://schemas.openxmlformats.org/officeDocument/2006/relationships/image" Target="http://www.diamant.estranky.cz/archiv/inahled/99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ba.no/multimedia/archive/00772/diamant-versjoner_772709e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b/bd/DiamanteEZ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http://upload.wikimedia.org/wikipedia/commons/thumb/b/bd/DiamanteEZ.jpg/632px-DiamanteEZ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diamant.estranky.cz/archiv/iobrazek/14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diamant.estranky.cz/archiv/iobrazek/12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amant.estranky.cz/fotoalbum/Diamantove-doly/Diamantove-doly/original/5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http://www.diamant.estranky.cz/archiv/inahled/48.jpg" TargetMode="External"/><Relationship Id="rId2" Type="http://schemas.openxmlformats.org/officeDocument/2006/relationships/hyperlink" Target="http://www.diamant.estranky.cz/fotoalbum/Diamantove-doly/Diamantove-doly/original/5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diamant.estranky.cz/fotoalbum/Diamantove-doly/Diamantove-doly/original/48" TargetMode="External"/><Relationship Id="rId4" Type="http://schemas.openxmlformats.org/officeDocument/2006/relationships/image" Target="http://www.diamant.estranky.cz/archiv/inahled/50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diamant.estranky.cz/fotoalbum/4-c/clarity---cistota/original/6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diamant.estranky.cz/fotoalbum/4-c/Barva---Color-/original/3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diamant.estranky.cz/archiv/inahled/3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09600" y="764704"/>
            <a:ext cx="7772400" cy="1296144"/>
          </a:xfrm>
        </p:spPr>
        <p:txBody>
          <a:bodyPr/>
          <a:lstStyle/>
          <a:p>
            <a:r>
              <a:rPr lang="cs-CZ" sz="6000" dirty="0">
                <a:solidFill>
                  <a:schemeClr val="bg1"/>
                </a:solidFill>
              </a:rPr>
              <a:t>Diamant</a:t>
            </a:r>
          </a:p>
        </p:txBody>
      </p:sp>
      <p:pic>
        <p:nvPicPr>
          <p:cNvPr id="2053" name="Picture 5" descr="Nabídka diamantů">
            <a:hlinkClick r:id="rId2" tooltip="Nabídka diamantů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16832"/>
            <a:ext cx="3352800" cy="279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5002636"/>
            <a:ext cx="6400800" cy="730620"/>
          </a:xfrm>
        </p:spPr>
        <p:txBody>
          <a:bodyPr/>
          <a:lstStyle/>
          <a:p>
            <a:r>
              <a:rPr lang="cs-CZ" sz="2000" dirty="0" smtClean="0">
                <a:solidFill>
                  <a:schemeClr val="bg1"/>
                </a:solidFill>
              </a:rPr>
              <a:t>Vypracovala: Mgr. Miroslava Komárová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517232"/>
            <a:ext cx="4118245" cy="1008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cs-CZ"/>
              <a:t>Carat - váha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/>
              <a:t>Používá se jednotka metrický karát (ct)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362200" y="22098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>
                <a:latin typeface="Tahoma" pitchFamily="34" charset="0"/>
                <a:cs typeface="Tahoma" pitchFamily="34" charset="0"/>
              </a:rPr>
              <a:t>1 ct = 200 mg = 0,2 g </a:t>
            </a:r>
            <a:endParaRPr lang="cs-CZ"/>
          </a:p>
        </p:txBody>
      </p:sp>
      <p:sp>
        <p:nvSpPr>
          <p:cNvPr id="10246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3633788" y="2443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0245" name="Picture 5" descr="carat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4648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cs-CZ"/>
              <a:t>Cut - brus</a:t>
            </a:r>
          </a:p>
        </p:txBody>
      </p:sp>
      <p:sp>
        <p:nvSpPr>
          <p:cNvPr id="11269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314325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1268" name="Picture 4" descr="brus - cut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953000" cy="291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Rectangle 7">
            <a:hlinkClick r:id="rId5"/>
          </p:cNvPr>
          <p:cNvSpPr>
            <a:spLocks noChangeArrowheads="1"/>
          </p:cNvSpPr>
          <p:nvPr/>
        </p:nvSpPr>
        <p:spPr bwMode="auto">
          <a:xfrm>
            <a:off x="2381250" y="1924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1270" name="Picture 6" descr="proporce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76700"/>
            <a:ext cx="3771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r>
              <a:rPr lang="cs-CZ"/>
              <a:t>Brusný stroj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743200" y="2214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2292" name="Picture 4" descr="Klikni pro uzavření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934200" cy="460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cs-CZ"/>
              <a:t>Trvalá investice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buFontTx/>
              <a:buNone/>
            </a:pPr>
            <a:r>
              <a:rPr lang="cs-CZ"/>
              <a:t>Nepodléhá módním trendům, každý rok se zvýší jeho hodnota v průměru o 3- 7%.</a:t>
            </a:r>
          </a:p>
        </p:txBody>
      </p:sp>
      <p:sp>
        <p:nvSpPr>
          <p:cNvPr id="13317" name="Rectangle 5">
            <a:hlinkClick r:id="rId2" tooltip="Světový trh s diamanty"/>
          </p:cNvPr>
          <p:cNvSpPr>
            <a:spLocks noChangeArrowheads="1"/>
          </p:cNvSpPr>
          <p:nvPr/>
        </p:nvSpPr>
        <p:spPr bwMode="auto">
          <a:xfrm>
            <a:off x="3486150" y="2428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3316" name="Picture 4" descr="Obrazek">
            <a:hlinkClick r:id="rId2" tooltip="Světový trh s diamanty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2819400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2835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3320" name="Picture 8" descr="http://www.e-diamant.cz/podklady/diag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052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4" name="Rectangle 12">
            <a:hlinkClick r:id="rId7" tooltip="Nabídka investičních diamantů - spojte se pro informace"/>
          </p:cNvPr>
          <p:cNvSpPr>
            <a:spLocks noChangeArrowheads="1"/>
          </p:cNvSpPr>
          <p:nvPr/>
        </p:nvSpPr>
        <p:spPr bwMode="auto">
          <a:xfrm>
            <a:off x="3638550" y="2424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3323" name="Picture 11" descr="Obrazek">
            <a:hlinkClick r:id="rId7" tooltip="Nabídka investičních diamantů - spojte se pro informace"/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00400"/>
            <a:ext cx="24780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cs-CZ"/>
              <a:t>Pravost diamantu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cs-CZ"/>
              <a:t>Určení pomocí certifikátu (rodného listu drahokamu). Je vyhotovován znalcem z oboru gemologie a oceňování drahých kamenů.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6195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5364" name="Picture 4" descr="Obrazek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05200"/>
            <a:ext cx="31242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Největší diamant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/>
              <a:t>Hvězda, bílý trpaslík v souhvězdí Kentaura, o hmotnosti 2 milionů trilionů kilogramů. </a:t>
            </a:r>
          </a:p>
          <a:p>
            <a:pPr>
              <a:buFontTx/>
              <a:buNone/>
            </a:pPr>
            <a:r>
              <a:rPr lang="cs-CZ"/>
              <a:t>K</a:t>
            </a:r>
            <a:r>
              <a:rPr lang="cs-CZ">
                <a:cs typeface="Arial" pitchFamily="34" charset="0"/>
              </a:rPr>
              <a:t>us diamantu, který by měl 10 nonilionů karátů (číslo se 34 nulami na konci).</a:t>
            </a:r>
          </a:p>
          <a:p>
            <a:pPr>
              <a:buFontTx/>
              <a:buNone/>
            </a:pPr>
            <a:r>
              <a:rPr lang="cs-CZ">
                <a:cs typeface="Arial" pitchFamily="34" charset="0"/>
              </a:rPr>
              <a:t>Největší pozemský diamant má 530 karátů. Nazývá se Africká hvězda a je součástí korunních klenotů v Anglii.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Největší diamant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629025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905000" y="1752600"/>
          <a:ext cx="5233988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r:id="rId3" imgW="1886712" imgH="2449068" progId="Word.Picture.8">
                  <p:embed/>
                </p:oleObj>
              </mc:Choice>
              <mc:Fallback>
                <p:oleObj r:id="rId3" imgW="1886712" imgH="2449068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752600"/>
                        <a:ext cx="5233988" cy="6172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2838450" y="2305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8434" name="Picture 2" descr="Obrazek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4629150" cy="30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281363" y="260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8436" name="Picture 4" descr="Obrazek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05200"/>
            <a:ext cx="4572000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657600" y="2519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9458" name="Picture 2" descr="Obrazek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36576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Rectangle 5">
            <a:hlinkClick r:id="rId4"/>
          </p:cNvPr>
          <p:cNvSpPr>
            <a:spLocks noChangeArrowheads="1"/>
          </p:cNvSpPr>
          <p:nvPr/>
        </p:nvSpPr>
        <p:spPr bwMode="auto">
          <a:xfrm>
            <a:off x="397668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9460" name="Picture 4" descr="Vstupte do diamantového světa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2500313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381375" y="2124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9462" name="Picture 6" descr="http://www.edelstein-essenzen.de/images/diamant.jp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37991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3200400" y="2328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20482" name="Picture 2" descr="Lucie earrings2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267200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2519363"/>
            <a:ext cx="914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200">
                <a:hlinkClick r:id="rId5"/>
              </a:rPr>
              <a:t>   </a:t>
            </a:r>
            <a:endParaRPr lang="cs-CZ"/>
          </a:p>
        </p:txBody>
      </p:sp>
      <p:pic>
        <p:nvPicPr>
          <p:cNvPr id="20484" name="Picture 4" descr="london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038600" cy="267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883296"/>
          </a:xfrm>
        </p:spPr>
        <p:txBody>
          <a:bodyPr/>
          <a:lstStyle/>
          <a:p>
            <a:pPr algn="l"/>
            <a:r>
              <a:rPr lang="cs-CZ" dirty="0">
                <a:solidFill>
                  <a:schemeClr val="tx1"/>
                </a:solidFill>
              </a:rPr>
              <a:t>EU V-2 Ch8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Miroslava Komárová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ZŠ Zákupy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924944"/>
            <a:ext cx="7772400" cy="3171056"/>
          </a:xfrm>
        </p:spPr>
        <p:txBody>
          <a:bodyPr/>
          <a:lstStyle/>
          <a:p>
            <a:r>
              <a:rPr lang="cs-CZ" dirty="0"/>
              <a:t>Název: </a:t>
            </a:r>
            <a:r>
              <a:rPr lang="cs-CZ" dirty="0" smtClean="0"/>
              <a:t>Diamant</a:t>
            </a:r>
            <a:endParaRPr lang="cs-CZ" dirty="0"/>
          </a:p>
          <a:p>
            <a:r>
              <a:rPr lang="cs-CZ" dirty="0"/>
              <a:t>Cíl: seznámení se s učivem o </a:t>
            </a:r>
            <a:r>
              <a:rPr lang="cs-CZ" dirty="0" smtClean="0"/>
              <a:t>diamantu</a:t>
            </a:r>
            <a:endParaRPr lang="cs-CZ" dirty="0"/>
          </a:p>
          <a:p>
            <a:r>
              <a:rPr lang="cs-CZ" dirty="0"/>
              <a:t>Čas: 25 - 30 minut</a:t>
            </a:r>
          </a:p>
          <a:p>
            <a:r>
              <a:rPr lang="cs-CZ" dirty="0"/>
              <a:t>Pomůcky: interaktivní tabule</a:t>
            </a:r>
          </a:p>
        </p:txBody>
      </p:sp>
    </p:spTree>
    <p:extLst>
      <p:ext uri="{BB962C8B-B14F-4D97-AF65-F5344CB8AC3E}">
        <p14:creationId xmlns:p14="http://schemas.microsoft.com/office/powerpoint/2010/main" val="439665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409950" y="1728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21506" name="Picture 2" descr="http://www.ba.no/multimedia/archive/00772/diamant-versjoner_772709e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447833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cs-CZ"/>
              <a:t>Struktura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/>
              <a:t>Diamant je čistý uhlík s kubickou krystalovou strukturou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033838" y="2909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79" name="Rectangle 7">
            <a:hlinkClick r:id="rId2"/>
          </p:cNvPr>
          <p:cNvSpPr>
            <a:spLocks noChangeArrowheads="1"/>
          </p:cNvSpPr>
          <p:nvPr/>
        </p:nvSpPr>
        <p:spPr bwMode="auto">
          <a:xfrm>
            <a:off x="3200400" y="2128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078" name="Picture 6" descr="Image:DiamanteEZ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27432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xn--kame-y2a.eu/images/diamant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28575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cs-CZ"/>
              <a:t>Optické vlastnosti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>
              <a:buFontTx/>
              <a:buNone/>
            </a:pPr>
            <a:r>
              <a:rPr lang="cs-CZ"/>
              <a:t>Díky své jednolomnosti dokáže rozdělit světelné spektrum.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671888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4340" name="Picture 4" descr="http://www.diamant.estranky.cz/archiv/iobrazek/142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30041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Těžba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/>
              <a:t>V náplavách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54330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4100" name="Picture 4" descr="http://www.diamant.estranky.cz/archiv/iobrazek/125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4800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7">
            <a:hlinkClick r:id="rId4"/>
          </p:cNvPr>
          <p:cNvSpPr>
            <a:spLocks noChangeArrowheads="1"/>
          </p:cNvSpPr>
          <p:nvPr/>
        </p:nvSpPr>
        <p:spPr bwMode="auto">
          <a:xfrm>
            <a:off x="325755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>
              <a:buFontTx/>
              <a:buNone/>
            </a:pPr>
            <a:r>
              <a:rPr lang="cs-CZ"/>
              <a:t>V dolech</a:t>
            </a:r>
          </a:p>
        </p:txBody>
      </p:sp>
      <p:pic>
        <p:nvPicPr>
          <p:cNvPr id="5124" name="Picture 4" descr="Stěna dolu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962400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6">
            <a:hlinkClick r:id="rId5"/>
          </p:cNvPr>
          <p:cNvSpPr>
            <a:spLocks noChangeArrowheads="1"/>
          </p:cNvSpPr>
          <p:nvPr/>
        </p:nvSpPr>
        <p:spPr bwMode="auto">
          <a:xfrm>
            <a:off x="325755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5125" name="Picture 5" descr="Diamatový důl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038600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4C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/>
              <a:t>- základní parametry, kterými jsou diamanty určovány :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914400" y="3292475"/>
            <a:ext cx="6858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3200"/>
              <a:t>cut - brus</a:t>
            </a:r>
          </a:p>
          <a:p>
            <a:r>
              <a:rPr lang="cs-CZ" sz="3200"/>
              <a:t>carat - váha</a:t>
            </a:r>
          </a:p>
          <a:p>
            <a:r>
              <a:rPr lang="cs-CZ" sz="3200"/>
              <a:t>color - barva</a:t>
            </a:r>
          </a:p>
          <a:p>
            <a:r>
              <a:rPr lang="cs-CZ" sz="3200"/>
              <a:t>clarity - čistota </a:t>
            </a:r>
            <a:r>
              <a:rPr lang="cs-CZ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Clarity - čistota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609600"/>
          </a:xfrm>
        </p:spPr>
        <p:txBody>
          <a:bodyPr/>
          <a:lstStyle/>
          <a:p>
            <a:pPr>
              <a:buFontTx/>
              <a:buNone/>
            </a:pPr>
            <a:r>
              <a:rPr lang="cs-CZ"/>
              <a:t>- inkluze, praskliny a srůstové plochy</a:t>
            </a:r>
          </a:p>
        </p:txBody>
      </p:sp>
      <p:pic>
        <p:nvPicPr>
          <p:cNvPr id="8202" name="Picture 10" descr="čisto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8763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Color - barva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99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>
                <a:latin typeface="Tahoma" pitchFamily="34" charset="0"/>
                <a:cs typeface="Tahoma" pitchFamily="34" charset="0"/>
              </a:rPr>
              <a:t> </a:t>
            </a:r>
            <a:r>
              <a:rPr lang="cs-CZ" sz="2800">
                <a:latin typeface="Arial" pitchFamily="34" charset="0"/>
                <a:cs typeface="Tahoma" pitchFamily="34" charset="0"/>
              </a:rPr>
              <a:t>téměř jakékoli zbarvení:</a:t>
            </a:r>
            <a:r>
              <a:rPr lang="cs-CZ">
                <a:latin typeface="Arial" pitchFamily="34" charset="0"/>
              </a:rPr>
              <a:t> </a:t>
            </a:r>
            <a:r>
              <a:rPr lang="cs-CZ" sz="2800">
                <a:latin typeface="Arial" pitchFamily="34" charset="0"/>
                <a:cs typeface="Tahoma" pitchFamily="34" charset="0"/>
              </a:rPr>
              <a:t>červené, modré, růžové, zelené a jiné jasné barvy</a:t>
            </a:r>
            <a:r>
              <a:rPr lang="cs-CZ" sz="2800">
                <a:latin typeface="Arial" pitchFamily="34" charset="0"/>
              </a:rPr>
              <a:t> </a:t>
            </a:r>
          </a:p>
        </p:txBody>
      </p:sp>
      <p:sp>
        <p:nvSpPr>
          <p:cNvPr id="9221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365760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9220" name="Picture 4" descr="Barva - Color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39624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225</Words>
  <Application>Microsoft Office PowerPoint</Application>
  <PresentationFormat>Předvádění na obrazovce (4:3)</PresentationFormat>
  <Paragraphs>39</Paragraphs>
  <Slides>20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Default Design</vt:lpstr>
      <vt:lpstr>Microsoft Word Picture</vt:lpstr>
      <vt:lpstr>Diamant</vt:lpstr>
      <vt:lpstr>EU V-2 Ch8 Miroslava Komárová ZŠ Zákupy</vt:lpstr>
      <vt:lpstr>Struktura</vt:lpstr>
      <vt:lpstr>Optické vlastnosti</vt:lpstr>
      <vt:lpstr>Těžba</vt:lpstr>
      <vt:lpstr>Prezentace aplikace PowerPoint</vt:lpstr>
      <vt:lpstr>4C</vt:lpstr>
      <vt:lpstr>Clarity - čistota</vt:lpstr>
      <vt:lpstr>Color - barva</vt:lpstr>
      <vt:lpstr>Carat - váha</vt:lpstr>
      <vt:lpstr>Cut - brus</vt:lpstr>
      <vt:lpstr>Brusný stroj</vt:lpstr>
      <vt:lpstr>Trvalá investice</vt:lpstr>
      <vt:lpstr>Pravost diamantu</vt:lpstr>
      <vt:lpstr>Největší diamant</vt:lpstr>
      <vt:lpstr>Největší diamant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Česťa</cp:lastModifiedBy>
  <cp:revision>7</cp:revision>
  <dcterms:created xsi:type="dcterms:W3CDTF">2007-04-17T16:46:53Z</dcterms:created>
  <dcterms:modified xsi:type="dcterms:W3CDTF">2013-06-12T12:02:20Z</dcterms:modified>
</cp:coreProperties>
</file>