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DF9E7-2B75-46C8-9B70-DEAFC5A6952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17240-A06E-46F3-BEC2-1644D5970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3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Obrázky: http://jumk.de/mein-pse/fluor.php</a:t>
            </a:r>
          </a:p>
          <a:p>
            <a:r>
              <a:rPr lang="cs-CZ" dirty="0" smtClean="0"/>
              <a:t>              http://www.oskole.sk/pages/printpage.php?clanok=4572</a:t>
            </a:r>
          </a:p>
          <a:p>
            <a:r>
              <a:rPr lang="cs-CZ" dirty="0" smtClean="0"/>
              <a:t>              http://www.ua.all.biz/cs/g705402/</a:t>
            </a:r>
          </a:p>
          <a:p>
            <a:r>
              <a:rPr lang="cs-CZ" dirty="0" smtClean="0"/>
              <a:t>              http://chemickeprvky.euweb.cz/halogeny.htm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17240-A06E-46F3-BEC2-1644D59706B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03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8F2B86-3B05-40E5-ABE8-201C3F2FB0C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9359BD-AB98-423B-88F5-B1BE51BD987A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Halogeny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51128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876" y="4869160"/>
            <a:ext cx="4118245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7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48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Halogeny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halogenech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57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to jsou?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504"/>
          </a:xfrm>
        </p:spPr>
        <p:txBody>
          <a:bodyPr/>
          <a:lstStyle/>
          <a:p>
            <a:pPr algn="ctr"/>
            <a:r>
              <a:rPr lang="cs-CZ" dirty="0" smtClean="0"/>
              <a:t>Fluor     F</a:t>
            </a:r>
          </a:p>
          <a:p>
            <a:pPr marL="13716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Chlor    Cl</a:t>
            </a:r>
          </a:p>
          <a:p>
            <a:pPr marL="13716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Brom     Br</a:t>
            </a:r>
          </a:p>
          <a:p>
            <a:pPr marL="13716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Jód         I</a:t>
            </a:r>
            <a:endParaRPr lang="cs-CZ" dirty="0"/>
          </a:p>
        </p:txBody>
      </p:sp>
      <p:pic>
        <p:nvPicPr>
          <p:cNvPr id="1026" name="Picture 2" descr="http://jumk.de/mein-pse/flu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196752"/>
            <a:ext cx="2304256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skole.sk/userfiles/image/ch%C3%A9mia/halogeny/image0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689" y="1700808"/>
            <a:ext cx="2160240" cy="233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a.all.biz/img/ua/catalog/70540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717032"/>
            <a:ext cx="2381250" cy="2381250"/>
          </a:xfrm>
          <a:prstGeom prst="rect">
            <a:avLst/>
          </a:prstGeom>
          <a:noFill/>
        </p:spPr>
      </p:pic>
      <p:pic>
        <p:nvPicPr>
          <p:cNvPr id="1032" name="Picture 8" descr="http://chemickeprvky.euweb.cz/obrazky/jo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00" y="4158896"/>
            <a:ext cx="1298724" cy="255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2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Prvky VII.A skupiny</a:t>
            </a:r>
          </a:p>
          <a:p>
            <a:r>
              <a:rPr lang="cs-CZ" dirty="0"/>
              <a:t>7 valenčních elektronů</a:t>
            </a:r>
          </a:p>
          <a:p>
            <a:r>
              <a:rPr lang="cs-CZ" dirty="0"/>
              <a:t>Velmi reaktivní</a:t>
            </a:r>
          </a:p>
          <a:p>
            <a:r>
              <a:rPr lang="cs-CZ" dirty="0"/>
              <a:t>Tvoří dvouatomové molekuly</a:t>
            </a:r>
          </a:p>
          <a:p>
            <a:r>
              <a:rPr lang="cs-CZ" dirty="0"/>
              <a:t>Podobně zapáchají</a:t>
            </a:r>
          </a:p>
          <a:p>
            <a:r>
              <a:rPr lang="cs-CZ" dirty="0"/>
              <a:t>Jsou jedovaté</a:t>
            </a:r>
          </a:p>
          <a:p>
            <a:r>
              <a:rPr lang="cs-CZ" dirty="0"/>
              <a:t>Velmi ochotně se slučují s mnohými prvky i </a:t>
            </a:r>
            <a:r>
              <a:rPr lang="cs-CZ" dirty="0" smtClean="0"/>
              <a:t>sloučeninami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39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vlastnosti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81211"/>
              </p:ext>
            </p:extLst>
          </p:nvPr>
        </p:nvGraphicFramePr>
        <p:xfrm>
          <a:off x="323528" y="1556792"/>
          <a:ext cx="8496945" cy="50405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52128"/>
                <a:gridCol w="1373991"/>
                <a:gridCol w="1650345"/>
                <a:gridCol w="1224136"/>
                <a:gridCol w="1296144"/>
                <a:gridCol w="1800201"/>
              </a:tblGrid>
              <a:tr h="1089016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Prvek</a:t>
                      </a:r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Molekula</a:t>
                      </a:r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Skupenství</a:t>
                      </a:r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Teplota tání (°C)</a:t>
                      </a:r>
                    </a:p>
                    <a:p>
                      <a:pPr algn="ctr"/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Teplota varu (°C)</a:t>
                      </a:r>
                    </a:p>
                    <a:p>
                      <a:pPr algn="ctr"/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FFFF99"/>
                          </a:solidFill>
                        </a:rPr>
                        <a:t>Barva  par</a:t>
                      </a:r>
                      <a:endParaRPr lang="cs-CZ" sz="2000" dirty="0">
                        <a:solidFill>
                          <a:srgbClr val="FFFF99"/>
                        </a:solidFill>
                      </a:endParaRPr>
                    </a:p>
                  </a:txBody>
                  <a:tcPr anchor="ctr"/>
                </a:tc>
              </a:tr>
              <a:tr h="1071215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Fluor</a:t>
                      </a:r>
                      <a:endParaRPr lang="cs-CZ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</a:t>
                      </a:r>
                      <a:r>
                        <a:rPr lang="cs-CZ" sz="2000" dirty="0" smtClean="0">
                          <a:latin typeface="Calibri"/>
                          <a:cs typeface="Calibri"/>
                        </a:rPr>
                        <a:t>₂ 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+mn-lt"/>
                          <a:cs typeface="Calibri"/>
                        </a:rPr>
                        <a:t>plynné</a:t>
                      </a:r>
                      <a:endParaRPr lang="cs-CZ" sz="2000" dirty="0" smtClean="0"/>
                    </a:p>
                    <a:p>
                      <a:pPr algn="ctr"/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-220°C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-188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nažloutlá</a:t>
                      </a:r>
                      <a:endParaRPr lang="cs-CZ" sz="2000" dirty="0"/>
                    </a:p>
                  </a:txBody>
                  <a:tcPr anchor="ctr"/>
                </a:tc>
              </a:tr>
              <a:tr h="1071215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Chlor</a:t>
                      </a:r>
                      <a:endParaRPr lang="cs-CZ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Cl</a:t>
                      </a:r>
                      <a:r>
                        <a:rPr lang="cs-CZ" sz="2000" dirty="0" smtClean="0">
                          <a:latin typeface="Calibri"/>
                          <a:cs typeface="Calibri"/>
                        </a:rPr>
                        <a:t>₂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plynné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-101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-35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žlutozelená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 anchor="ctr"/>
                </a:tc>
              </a:tr>
              <a:tr h="90455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Brom</a:t>
                      </a:r>
                      <a:endParaRPr lang="cs-CZ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Br</a:t>
                      </a:r>
                      <a:r>
                        <a:rPr lang="cs-CZ" sz="2000" dirty="0" smtClean="0">
                          <a:latin typeface="Calibri"/>
                          <a:cs typeface="Calibri"/>
                        </a:rPr>
                        <a:t>₂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kapalné</a:t>
                      </a:r>
                      <a:endParaRPr lang="cs-CZ" sz="2000" dirty="0"/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-7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55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hnědá</a:t>
                      </a:r>
                      <a:endParaRPr lang="cs-CZ" sz="2000" dirty="0"/>
                    </a:p>
                  </a:txBody>
                  <a:tcPr anchor="ctr"/>
                </a:tc>
              </a:tr>
              <a:tr h="90455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Jód</a:t>
                      </a:r>
                      <a:endParaRPr lang="cs-CZ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</a:t>
                      </a:r>
                      <a:r>
                        <a:rPr lang="cs-CZ" sz="2000" dirty="0" smtClean="0">
                          <a:latin typeface="Calibri"/>
                          <a:cs typeface="Calibri"/>
                        </a:rPr>
                        <a:t>₂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pevné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114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185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fialová</a:t>
                      </a:r>
                      <a:endParaRPr lang="cs-CZ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35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09160"/>
          </a:xfrm>
        </p:spPr>
        <p:txBody>
          <a:bodyPr/>
          <a:lstStyle/>
          <a:p>
            <a:r>
              <a:rPr lang="cs-CZ" dirty="0" smtClean="0"/>
              <a:t>Fluor – výroba zubních past a teflonu (plast)</a:t>
            </a:r>
          </a:p>
          <a:p>
            <a:endParaRPr lang="cs-CZ" dirty="0"/>
          </a:p>
          <a:p>
            <a:r>
              <a:rPr lang="cs-CZ" dirty="0" smtClean="0"/>
              <a:t>Chlor – dezinfekce vody, čistící prostředky, výroba plastů a kyseliny chlorovodíkové</a:t>
            </a:r>
          </a:p>
          <a:p>
            <a:endParaRPr lang="cs-CZ" dirty="0"/>
          </a:p>
          <a:p>
            <a:r>
              <a:rPr lang="cs-CZ" dirty="0" smtClean="0"/>
              <a:t>Brom – výroba léčiv (Bromhexin) a halogenových žárovek</a:t>
            </a:r>
          </a:p>
          <a:p>
            <a:endParaRPr lang="cs-CZ" dirty="0"/>
          </a:p>
          <a:p>
            <a:r>
              <a:rPr lang="cs-CZ" dirty="0" smtClean="0"/>
              <a:t>Jód – dezinfekce ran (jodová tinktura)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491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179</Words>
  <Application>Microsoft Office PowerPoint</Application>
  <PresentationFormat>Předvádění na obrazovce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Vrchol</vt:lpstr>
      <vt:lpstr>Halogeny</vt:lpstr>
      <vt:lpstr>EU V-2 Ch8 Miroslava Komárová ZŠ Zákupy</vt:lpstr>
      <vt:lpstr>Které to jsou?</vt:lpstr>
      <vt:lpstr>Vlastnosti</vt:lpstr>
      <vt:lpstr>Vybrané vlastnosti</vt:lpstr>
      <vt:lpstr>Použití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Halogeny</dc:title>
  <dc:creator>Administrator</dc:creator>
  <cp:lastModifiedBy>Česťa</cp:lastModifiedBy>
  <cp:revision>4</cp:revision>
  <dcterms:created xsi:type="dcterms:W3CDTF">2012-06-18T08:58:15Z</dcterms:created>
  <dcterms:modified xsi:type="dcterms:W3CDTF">2013-06-12T12:01:29Z</dcterms:modified>
</cp:coreProperties>
</file>