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30141BC-E733-4E6A-A909-A90FFA9D6552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896CE5B-747F-45A0-B539-0725691861D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7200" dirty="0" smtClean="0"/>
              <a:t>Opakování prvky</a:t>
            </a:r>
            <a:endParaRPr lang="cs-CZ" sz="7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Vypracovala: Mgr. Miroslava Komárová</a:t>
            </a:r>
            <a:endParaRPr lang="cs-CZ" sz="1800" dirty="0"/>
          </a:p>
        </p:txBody>
      </p:sp>
      <p:pic>
        <p:nvPicPr>
          <p:cNvPr id="4" name="Picture 2" descr="C:\Users\trojka\AppData\Local\Microsoft\Windows\Temporary Internet Files\Low\Content.IE5\8UXBBADC\opvk_hor_zakladni_logolink_bar_cz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120" y="620688"/>
            <a:ext cx="4948238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866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2376264"/>
          </a:xfrm>
        </p:spPr>
        <p:txBody>
          <a:bodyPr/>
          <a:lstStyle/>
          <a:p>
            <a:pPr algn="l"/>
            <a:r>
              <a:rPr lang="cs-CZ" sz="4400" dirty="0">
                <a:solidFill>
                  <a:schemeClr val="tx1"/>
                </a:solidFill>
              </a:rPr>
              <a:t>EU V-2 Ch8</a:t>
            </a:r>
            <a:br>
              <a:rPr lang="cs-CZ" sz="4400" dirty="0">
                <a:solidFill>
                  <a:schemeClr val="tx1"/>
                </a:solidFill>
              </a:rPr>
            </a:br>
            <a:r>
              <a:rPr lang="cs-CZ" sz="4400" dirty="0">
                <a:solidFill>
                  <a:schemeClr val="tx1"/>
                </a:solidFill>
              </a:rPr>
              <a:t>Miroslava Komárová</a:t>
            </a:r>
            <a:br>
              <a:rPr lang="cs-CZ" sz="4400" dirty="0">
                <a:solidFill>
                  <a:schemeClr val="tx1"/>
                </a:solidFill>
              </a:rPr>
            </a:br>
            <a:r>
              <a:rPr lang="cs-CZ" sz="4400" dirty="0">
                <a:solidFill>
                  <a:schemeClr val="tx1"/>
                </a:solidFill>
              </a:rPr>
              <a:t>ZŠ Zákupy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/>
          <a:lstStyle/>
          <a:p>
            <a:r>
              <a:rPr lang="cs-CZ" dirty="0"/>
              <a:t>Název: </a:t>
            </a:r>
            <a:r>
              <a:rPr lang="cs-CZ" dirty="0" smtClean="0"/>
              <a:t>Opakování prvky</a:t>
            </a:r>
            <a:endParaRPr lang="cs-CZ" dirty="0"/>
          </a:p>
          <a:p>
            <a:r>
              <a:rPr lang="cs-CZ" dirty="0"/>
              <a:t>Cíl: </a:t>
            </a:r>
            <a:r>
              <a:rPr lang="cs-CZ" dirty="0" smtClean="0"/>
              <a:t>opakování značek prvků</a:t>
            </a:r>
            <a:endParaRPr lang="cs-CZ" dirty="0"/>
          </a:p>
          <a:p>
            <a:r>
              <a:rPr lang="cs-CZ" dirty="0"/>
              <a:t>Čas: 25 - 30 minut</a:t>
            </a:r>
          </a:p>
          <a:p>
            <a:r>
              <a:rPr lang="cs-CZ" dirty="0"/>
              <a:t>Pomůcky: interaktivní tabule</a:t>
            </a:r>
          </a:p>
        </p:txBody>
      </p:sp>
    </p:spTree>
    <p:extLst>
      <p:ext uri="{BB962C8B-B14F-4D97-AF65-F5344CB8AC3E}">
        <p14:creationId xmlns:p14="http://schemas.microsoft.com/office/powerpoint/2010/main" val="305504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84784"/>
          </a:xfrm>
        </p:spPr>
        <p:txBody>
          <a:bodyPr/>
          <a:lstStyle/>
          <a:p>
            <a:r>
              <a:rPr lang="cs-CZ" dirty="0" smtClean="0"/>
              <a:t>Napiš značku k názvu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4644008" y="1772816"/>
            <a:ext cx="4038600" cy="4525963"/>
          </a:xfrm>
        </p:spPr>
        <p:txBody>
          <a:bodyPr/>
          <a:lstStyle/>
          <a:p>
            <a:r>
              <a:rPr lang="cs-CZ" dirty="0" smtClean="0"/>
              <a:t>Olovo</a:t>
            </a:r>
          </a:p>
          <a:p>
            <a:r>
              <a:rPr lang="cs-CZ" dirty="0" smtClean="0"/>
              <a:t>Nikl</a:t>
            </a:r>
          </a:p>
          <a:p>
            <a:r>
              <a:rPr lang="cs-CZ" dirty="0" smtClean="0"/>
              <a:t>Zinek</a:t>
            </a:r>
          </a:p>
          <a:p>
            <a:r>
              <a:rPr lang="cs-CZ" dirty="0" smtClean="0"/>
              <a:t>Draslík</a:t>
            </a:r>
          </a:p>
          <a:p>
            <a:r>
              <a:rPr lang="cs-CZ" dirty="0" smtClean="0"/>
              <a:t>Lithium</a:t>
            </a:r>
          </a:p>
          <a:p>
            <a:r>
              <a:rPr lang="cs-CZ" dirty="0" smtClean="0"/>
              <a:t>Síra</a:t>
            </a:r>
          </a:p>
          <a:p>
            <a:r>
              <a:rPr lang="cs-CZ" dirty="0" smtClean="0"/>
              <a:t>Titan</a:t>
            </a:r>
          </a:p>
          <a:p>
            <a:r>
              <a:rPr lang="cs-CZ" dirty="0" smtClean="0"/>
              <a:t>Kobalt</a:t>
            </a:r>
          </a:p>
          <a:p>
            <a:r>
              <a:rPr lang="cs-CZ" dirty="0" smtClean="0"/>
              <a:t>Železo</a:t>
            </a:r>
          </a:p>
          <a:p>
            <a:r>
              <a:rPr lang="cs-CZ" dirty="0" smtClean="0"/>
              <a:t>Dusík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3"/>
          </p:nvPr>
        </p:nvSpPr>
        <p:spPr>
          <a:xfrm>
            <a:off x="395536" y="1700808"/>
            <a:ext cx="4041648" cy="4526280"/>
          </a:xfrm>
        </p:spPr>
        <p:txBody>
          <a:bodyPr/>
          <a:lstStyle/>
          <a:p>
            <a:r>
              <a:rPr lang="cs-CZ" dirty="0" smtClean="0"/>
              <a:t>Vodík</a:t>
            </a:r>
          </a:p>
          <a:p>
            <a:r>
              <a:rPr lang="cs-CZ" dirty="0" smtClean="0"/>
              <a:t>Zlato</a:t>
            </a:r>
          </a:p>
          <a:p>
            <a:r>
              <a:rPr lang="cs-CZ" dirty="0" smtClean="0"/>
              <a:t>Křemík</a:t>
            </a:r>
          </a:p>
          <a:p>
            <a:r>
              <a:rPr lang="cs-CZ" dirty="0" smtClean="0"/>
              <a:t>Helium</a:t>
            </a:r>
          </a:p>
          <a:p>
            <a:r>
              <a:rPr lang="cs-CZ" dirty="0" smtClean="0"/>
              <a:t>Argon</a:t>
            </a:r>
          </a:p>
          <a:p>
            <a:r>
              <a:rPr lang="cs-CZ" dirty="0" smtClean="0"/>
              <a:t>Fluor</a:t>
            </a:r>
          </a:p>
          <a:p>
            <a:r>
              <a:rPr lang="cs-CZ" dirty="0" smtClean="0"/>
              <a:t>Chlor</a:t>
            </a:r>
          </a:p>
          <a:p>
            <a:r>
              <a:rPr lang="cs-CZ" dirty="0" smtClean="0"/>
              <a:t>Neon</a:t>
            </a:r>
          </a:p>
          <a:p>
            <a:r>
              <a:rPr lang="cs-CZ" dirty="0" smtClean="0"/>
              <a:t>Mangan</a:t>
            </a:r>
          </a:p>
          <a:p>
            <a:r>
              <a:rPr lang="cs-CZ" dirty="0" smtClean="0"/>
              <a:t>Kyslík</a:t>
            </a:r>
          </a:p>
        </p:txBody>
      </p:sp>
    </p:spTree>
    <p:extLst>
      <p:ext uri="{BB962C8B-B14F-4D97-AF65-F5344CB8AC3E}">
        <p14:creationId xmlns:p14="http://schemas.microsoft.com/office/powerpoint/2010/main" val="427460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Napiš název ke značce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 smtClean="0"/>
              <a:t>Mo</a:t>
            </a:r>
            <a:endParaRPr lang="cs-CZ" dirty="0" smtClean="0"/>
          </a:p>
          <a:p>
            <a:r>
              <a:rPr lang="cs-CZ" dirty="0" err="1" smtClean="0"/>
              <a:t>Bi</a:t>
            </a:r>
            <a:endParaRPr lang="cs-CZ" dirty="0" smtClean="0"/>
          </a:p>
          <a:p>
            <a:r>
              <a:rPr lang="cs-CZ" dirty="0" smtClean="0"/>
              <a:t>Ar</a:t>
            </a:r>
          </a:p>
          <a:p>
            <a:r>
              <a:rPr lang="cs-CZ" dirty="0" smtClean="0"/>
              <a:t>Au</a:t>
            </a:r>
          </a:p>
          <a:p>
            <a:r>
              <a:rPr lang="cs-CZ" dirty="0" smtClean="0"/>
              <a:t>Si</a:t>
            </a:r>
          </a:p>
          <a:p>
            <a:r>
              <a:rPr lang="cs-CZ" dirty="0" err="1" smtClean="0"/>
              <a:t>Pt</a:t>
            </a:r>
            <a:endParaRPr lang="cs-CZ" dirty="0" smtClean="0"/>
          </a:p>
          <a:p>
            <a:r>
              <a:rPr lang="cs-CZ" dirty="0" err="1" smtClean="0"/>
              <a:t>Pb</a:t>
            </a:r>
            <a:endParaRPr lang="cs-CZ" dirty="0" smtClean="0"/>
          </a:p>
          <a:p>
            <a:r>
              <a:rPr lang="cs-CZ" dirty="0" smtClean="0"/>
              <a:t>P</a:t>
            </a:r>
          </a:p>
          <a:p>
            <a:r>
              <a:rPr lang="cs-CZ" dirty="0" err="1" smtClean="0"/>
              <a:t>Xe</a:t>
            </a:r>
            <a:endParaRPr lang="cs-CZ" dirty="0" smtClean="0"/>
          </a:p>
          <a:p>
            <a:r>
              <a:rPr lang="cs-CZ" dirty="0"/>
              <a:t>C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N</a:t>
            </a:r>
          </a:p>
          <a:p>
            <a:r>
              <a:rPr lang="cs-CZ" dirty="0" smtClean="0"/>
              <a:t>Na</a:t>
            </a:r>
          </a:p>
          <a:p>
            <a:r>
              <a:rPr lang="cs-CZ" dirty="0" smtClean="0"/>
              <a:t>F</a:t>
            </a:r>
          </a:p>
          <a:p>
            <a:r>
              <a:rPr lang="cs-CZ" dirty="0" smtClean="0"/>
              <a:t>B</a:t>
            </a:r>
          </a:p>
          <a:p>
            <a:r>
              <a:rPr lang="cs-CZ" dirty="0" smtClean="0"/>
              <a:t>Mg</a:t>
            </a:r>
          </a:p>
          <a:p>
            <a:r>
              <a:rPr lang="cs-CZ" dirty="0" smtClean="0"/>
              <a:t>Al</a:t>
            </a:r>
          </a:p>
          <a:p>
            <a:r>
              <a:rPr lang="cs-CZ" dirty="0" err="1" smtClean="0"/>
              <a:t>Cs</a:t>
            </a:r>
            <a:endParaRPr lang="cs-CZ" dirty="0" smtClean="0"/>
          </a:p>
          <a:p>
            <a:r>
              <a:rPr lang="cs-CZ" dirty="0" err="1" smtClean="0"/>
              <a:t>Ag</a:t>
            </a:r>
            <a:endParaRPr lang="cs-CZ" dirty="0" smtClean="0"/>
          </a:p>
          <a:p>
            <a:r>
              <a:rPr lang="cs-CZ" dirty="0" err="1" smtClean="0"/>
              <a:t>Cu</a:t>
            </a:r>
            <a:endParaRPr lang="cs-CZ" dirty="0" smtClean="0"/>
          </a:p>
          <a:p>
            <a:r>
              <a:rPr lang="cs-CZ" dirty="0" err="1" smtClean="0"/>
              <a:t>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63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</TotalTime>
  <Words>78</Words>
  <Application>Microsoft Office PowerPoint</Application>
  <PresentationFormat>Předvádění na obrazovce (4:3)</PresentationFormat>
  <Paragraphs>49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Exekutivní</vt:lpstr>
      <vt:lpstr>Opakování prvky</vt:lpstr>
      <vt:lpstr>EU V-2 Ch8 Miroslava Komárová ZŠ Zákupy</vt:lpstr>
      <vt:lpstr>Napiš značku k názvu</vt:lpstr>
      <vt:lpstr>Napiš název ke značce</vt:lpstr>
    </vt:vector>
  </TitlesOfParts>
  <Company>ZS Zakupy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prvky</dc:title>
  <dc:creator>Administrator</dc:creator>
  <cp:lastModifiedBy>Administrator</cp:lastModifiedBy>
  <cp:revision>2</cp:revision>
  <dcterms:created xsi:type="dcterms:W3CDTF">2012-06-20T08:59:27Z</dcterms:created>
  <dcterms:modified xsi:type="dcterms:W3CDTF">2012-06-20T09:13:55Z</dcterms:modified>
</cp:coreProperties>
</file>