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Font typeface="Arial" charset="0"/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Font typeface="Arial" charset="0"/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Font typeface="Arial" charset="0"/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Font typeface="Arial" charset="0"/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Font typeface="Arial" charset="0"/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E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8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7368E-7632-4DE9-AB15-DBC73E50B93C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11091-0856-47A0-A3E6-BCE21817BE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3F6E-0034-4C8F-AA6A-8645BE57F190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0C951-8383-46B2-B261-514E2251B7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C7E83-E9D1-41AA-AC9D-BA67E567B419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938AC-B79D-4C7A-8AB6-8E17DEED89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EAEED-21BE-45C0-B793-42947E079417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923D2-7D6E-4E87-8783-2A48ACC0EF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F6751-7432-4287-AD45-D2855AB7AAFF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7481B-2B60-468E-A9FA-549E32DA3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9632E-FD74-4BD5-AF6F-BABD96CA74B7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CC3E0-9D5A-47B0-8B6A-7BB8A9612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F3801-703F-4A45-A505-64108C586DAE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BE484-FECD-41E8-B8F7-901C2F215B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4236-5D2D-4A38-8214-640821D22B36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B89DA-3488-4200-BC70-F3C530CD0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BCEB4-DE76-49C4-AB2C-0B21B707E912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55985-F210-4F69-BBBC-9D610126E9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3F123-3C4C-4A64-9423-F963F14D0178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63961-A18E-4869-A287-3C9AAECD60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1BA2E-B3FA-4C50-B85E-B6A025DB4360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A8583-CD11-4F4B-922E-E778674BCB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bg1"/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1CB72-83AF-4D92-9C61-34AC90813CC5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40FB64-40DC-40C7-A48B-913E17DA63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dirty="0" smtClean="0"/>
              <a:t>Kovy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941168"/>
            <a:ext cx="4118245" cy="10081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/>
          <a:lstStyle/>
          <a:p>
            <a:pPr algn="l"/>
            <a:r>
              <a:rPr lang="cs-CZ" dirty="0"/>
              <a:t>EU V-2 Ch8</a:t>
            </a:r>
            <a:br>
              <a:rPr lang="cs-CZ" dirty="0"/>
            </a:br>
            <a:r>
              <a:rPr lang="cs-CZ" dirty="0"/>
              <a:t>Miroslava Komárová</a:t>
            </a:r>
            <a:br>
              <a:rPr lang="cs-CZ" dirty="0"/>
            </a:br>
            <a:r>
              <a:rPr lang="cs-CZ" dirty="0"/>
              <a:t>ZŠ Zákupy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Kovy</a:t>
            </a:r>
            <a:endParaRPr lang="cs-CZ" dirty="0"/>
          </a:p>
          <a:p>
            <a:r>
              <a:rPr lang="cs-CZ" dirty="0"/>
              <a:t>Cíl: seznámení se s učivem o </a:t>
            </a:r>
            <a:r>
              <a:rPr lang="cs-CZ" dirty="0" smtClean="0"/>
              <a:t>kovech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</a:t>
            </a:r>
            <a:r>
              <a:rPr lang="cs-CZ" dirty="0" smtClean="0"/>
              <a:t>tabule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62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tři čtvrtiny všech prvků jsou kovy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vedou dobře elektřinu a teplo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j</a:t>
            </a:r>
            <a:r>
              <a:rPr lang="cs-CZ" sz="2800" dirty="0" smtClean="0"/>
              <a:t>ejich čisté a hladké plochy mají charakteristický, tzv. kovový lesk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dají se vykovat na tenké lístky, říkáme, že jsou </a:t>
            </a:r>
            <a:r>
              <a:rPr lang="cs-CZ" sz="2800" b="1" dirty="0" smtClean="0"/>
              <a:t>kujné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lze je vytahovat na drát, jsou </a:t>
            </a:r>
            <a:r>
              <a:rPr lang="cs-CZ" sz="2800" b="1" dirty="0" smtClean="0"/>
              <a:t>tažné</a:t>
            </a:r>
            <a:r>
              <a:rPr lang="cs-CZ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barva je většinou šedobílá, pouze zlato je žluté a měď červená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Výskyt v přírodě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cs-CZ" sz="2400" dirty="0"/>
              <a:t>v</a:t>
            </a:r>
            <a:r>
              <a:rPr lang="cs-CZ" sz="2400" dirty="0" smtClean="0"/>
              <a:t>ětšina kovů se vyskytuje v podobě oxidů</a:t>
            </a:r>
          </a:p>
          <a:p>
            <a:r>
              <a:rPr lang="cs-CZ" sz="2400" dirty="0" smtClean="0"/>
              <a:t>některé - zejména těžší kovy, jako rtuť a olovo - se vyskytují jako sulfidy</a:t>
            </a:r>
          </a:p>
          <a:p>
            <a:r>
              <a:rPr lang="cs-CZ" sz="2400" dirty="0" smtClean="0"/>
              <a:t>zejména vzácné kovy a tzv. mincovní kovy - se vyskytují v ryzím kovovém stavu </a:t>
            </a:r>
          </a:p>
          <a:p>
            <a:r>
              <a:rPr lang="cs-CZ" sz="2400" dirty="0"/>
              <a:t>u</a:t>
            </a:r>
            <a:r>
              <a:rPr lang="cs-CZ" sz="2400" dirty="0" smtClean="0"/>
              <a:t>rčité kovy se v přírodě nevyskytují vůbec, protože jsou radioaktivní a zmizely díky radioaktivnímu rozpadu</a:t>
            </a:r>
          </a:p>
          <a:p>
            <a:pPr marL="0" indent="0">
              <a:buFont typeface="Arial" charset="0"/>
              <a:buNone/>
            </a:pPr>
            <a:endParaRPr lang="cs-CZ" sz="2400" dirty="0" smtClean="0"/>
          </a:p>
        </p:txBody>
      </p:sp>
      <p:pic>
        <p:nvPicPr>
          <p:cNvPr id="15363" name="Picture 2" descr="C:\Users\Jindřich Synovec\AppData\Local\Microsoft\Windows\Temporary Internet Files\Content.IE5\KUI020ZE\MP900401913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103688"/>
            <a:ext cx="3914775" cy="260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C:\Users\Jindřich Synovec\AppData\Local\Microsoft\Windows\Temporary Internet Files\Content.IE5\BJ6ZI92M\MP900400988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4202113"/>
            <a:ext cx="1928813" cy="241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Koroze kovů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 smtClean="0"/>
              <a:t>Korozí se rozumí samovolné vzájemné působení mezi prostředím a materiálem, které má za následek znehodnocování materiálu.</a:t>
            </a:r>
          </a:p>
          <a:p>
            <a:pPr marL="0" indent="0">
              <a:buFont typeface="Arial" charset="0"/>
              <a:buNone/>
            </a:pPr>
            <a:r>
              <a:rPr lang="cs-CZ" sz="2400" b="1" dirty="0" smtClean="0"/>
              <a:t>Koroze</a:t>
            </a:r>
            <a:r>
              <a:rPr lang="cs-CZ" sz="2400" dirty="0" smtClean="0"/>
              <a:t> je samovolné, postupné rozrušení kovů či nekovových organických i anorganických materiálů (např. horniny či plasty) vlivem chemické nebo elektrochemické reakce s okolním prostředím. </a:t>
            </a:r>
          </a:p>
          <a:p>
            <a:r>
              <a:rPr lang="cs-CZ" sz="2400" dirty="0" smtClean="0"/>
              <a:t>Může probíhat v atmosféře nebo jiných plynech, ve vodě a jiných kapalinách, zeminách a různých chemických látkách, které jsou s materiálem ve styku. </a:t>
            </a:r>
          </a:p>
        </p:txBody>
      </p:sp>
      <p:pic>
        <p:nvPicPr>
          <p:cNvPr id="19459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176" y="4802868"/>
            <a:ext cx="2364672" cy="18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Obdélník 4"/>
          <p:cNvSpPr>
            <a:spLocks noChangeArrowheads="1"/>
          </p:cNvSpPr>
          <p:nvPr/>
        </p:nvSpPr>
        <p:spPr bwMode="auto">
          <a:xfrm>
            <a:off x="3275856" y="5589240"/>
            <a:ext cx="2766756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sz="1800" dirty="0"/>
              <a:t>Rez, pravděpodobně nejznámější forma koroze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Metalurgie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r>
              <a:rPr lang="cs-CZ" sz="2400" b="1" dirty="0" smtClean="0"/>
              <a:t>Metalurgie</a:t>
            </a:r>
            <a:r>
              <a:rPr lang="cs-CZ" sz="2400" dirty="0" smtClean="0"/>
              <a:t> je věda a výrobní odvětví zabývající se získáváním a zpracováním kovů a jejich slitin.</a:t>
            </a:r>
          </a:p>
          <a:p>
            <a:r>
              <a:rPr lang="cs-CZ" sz="2400" dirty="0" smtClean="0"/>
              <a:t>Prakticky se jedná o výrobu železa a oceli, výrobu barevných kovů, a jejich následné zpracování. </a:t>
            </a:r>
          </a:p>
          <a:p>
            <a:r>
              <a:rPr lang="cs-CZ" sz="2400" dirty="0" smtClean="0"/>
              <a:t>Prvním člověkem opracovaným kovem bylo s největší pravděpodobností zlato</a:t>
            </a:r>
          </a:p>
          <a:p>
            <a:r>
              <a:rPr lang="cs-CZ" sz="2400" dirty="0" smtClean="0"/>
              <a:t>zpracování kovů: litím, kováním, tvářením za studena, válcováním, protlačováním, slinováním, kovoobráběním, stříháním a ohýbáním.</a:t>
            </a:r>
          </a:p>
          <a:p>
            <a:r>
              <a:rPr lang="cs-CZ" sz="2400" dirty="0" smtClean="0"/>
              <a:t>Svařování a pájení je technika používaná ke spojování některých železných kovů s použitím slitin hliníku jako svarového kovu. Spojované materiály jsou obvykle vzájemně podobné slitiny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318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Kovy</vt:lpstr>
      <vt:lpstr>EU V-2 Ch8 Miroslava Komárová ZŠ Zákupy</vt:lpstr>
      <vt:lpstr>Kovy</vt:lpstr>
      <vt:lpstr>Výskyt v přírodě</vt:lpstr>
      <vt:lpstr>Koroze kovů</vt:lpstr>
      <vt:lpstr>Metalurgie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</dc:title>
  <dc:creator>Jindřich Synovec</dc:creator>
  <cp:lastModifiedBy>Česťa</cp:lastModifiedBy>
  <cp:revision>12</cp:revision>
  <dcterms:created xsi:type="dcterms:W3CDTF">2011-06-12T19:34:57Z</dcterms:created>
  <dcterms:modified xsi:type="dcterms:W3CDTF">2013-06-12T11:53:49Z</dcterms:modified>
</cp:coreProperties>
</file>