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99C94-11C2-42DB-A3DE-16202D0D6EA4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C7F1-5719-49A3-A5A4-F9D4739B6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16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zsharcov.cz</a:t>
            </a:r>
            <a:r>
              <a:rPr lang="cs-CZ" dirty="0" smtClean="0"/>
              <a:t>/</a:t>
            </a:r>
            <a:r>
              <a:rPr lang="cs-CZ" dirty="0" err="1" smtClean="0"/>
              <a:t>Predmety</a:t>
            </a:r>
            <a:r>
              <a:rPr lang="cs-CZ" dirty="0" smtClean="0"/>
              <a:t>/Fyzika/</a:t>
            </a:r>
            <a:r>
              <a:rPr lang="cs-CZ" dirty="0" err="1" smtClean="0"/>
              <a:t>ucivo</a:t>
            </a:r>
            <a:r>
              <a:rPr lang="cs-CZ" dirty="0" smtClean="0"/>
              <a:t>/6/1_07.html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C7F1-5719-49A3-A5A4-F9D4739B682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3541-0126-4869-9DE2-40E84D6FB14C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CBEB-91FC-45FF-8227-613A9549C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9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5ED2C-5C95-4DF4-B652-6B377750F453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BBBE-F15B-4602-8802-2195829F5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4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BE1A-CB75-46C6-A0D6-D8CBC9D46E7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2B5A-0DCD-465E-8EA7-0AFAF128BB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3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6E20-A648-450E-9971-914A2B9F3F2D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8FA7-EAFC-48E0-A837-E3E24586B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0187-92B0-450B-8B9B-69D30ED8607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CB33-18D2-4CF9-AE4E-141485C088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99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018F-92B8-4DFD-A59D-19BFB508624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5C34-0A48-495F-9C1E-EA3AF75CF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95A7-23D8-4DC0-8FC8-9F5071C483AE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C37E-B93E-418E-92F3-1621338694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92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4B48-9963-44CE-8086-CB030189413A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7798-371B-48D9-9BC7-A6D5434730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81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4595-6F5D-45C6-926C-5C0DA7FE307F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64E4-EDA3-4942-96B3-330B1C4F6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96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D85C-7B00-42D7-88B2-2861E6833532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BDF06-5E25-4DAF-97DE-CFE2A2667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3284-AC7E-4117-B4D7-30FF6D6F907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9597-DC24-4BED-B62C-8BE2E5DE9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1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4F859A-C946-41CB-AC1C-4077C04215D8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47BE5-5A79-4024-B50C-2C24582A1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296987"/>
          </a:xfrm>
        </p:spPr>
        <p:txBody>
          <a:bodyPr/>
          <a:lstStyle/>
          <a:p>
            <a:r>
              <a:rPr lang="cs-CZ" sz="5400" dirty="0" smtClean="0"/>
              <a:t>Atom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225672"/>
          </a:xfrm>
        </p:spPr>
        <p:txBody>
          <a:bodyPr/>
          <a:lstStyle/>
          <a:p>
            <a:pPr algn="ctr">
              <a:buNone/>
            </a:pPr>
            <a:r>
              <a:rPr lang="cs-CZ" sz="2000" dirty="0" smtClean="0"/>
              <a:t>Vypracovala: Mgr. Miroslava Komárová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859" y="4725144"/>
            <a:ext cx="4412405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cs-CZ" dirty="0" smtClean="0"/>
              <a:t>EU V-2 Ch8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cs-CZ" dirty="0" smtClean="0"/>
              <a:t>Název: Stavba atomu</a:t>
            </a:r>
          </a:p>
          <a:p>
            <a:r>
              <a:rPr lang="cs-CZ" dirty="0" smtClean="0"/>
              <a:t>Cíl: seznámení se s učivem o atomech</a:t>
            </a:r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Atomy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2"/>
          </a:xfrm>
        </p:spPr>
        <p:txBody>
          <a:bodyPr/>
          <a:lstStyle/>
          <a:p>
            <a:r>
              <a:rPr lang="cs-CZ" sz="2400" dirty="0" smtClean="0"/>
              <a:t>Atom je základní jednotka hmoty.  </a:t>
            </a:r>
          </a:p>
          <a:p>
            <a:r>
              <a:rPr lang="cs-CZ" sz="2400" dirty="0" smtClean="0"/>
              <a:t>Atom je nejmenší část hmoty, která je schopna podržet si všechny charakteristiky prvku. </a:t>
            </a:r>
          </a:p>
          <a:p>
            <a:r>
              <a:rPr lang="cs-CZ" sz="2400" dirty="0" smtClean="0"/>
              <a:t>Skládá se z částic, které tvoří jednak atomový obal a označují se jako elektrony a jednak jádro atomu a ty se označují jako nukleony (protony a neutrony). </a:t>
            </a:r>
          </a:p>
          <a:p>
            <a:r>
              <a:rPr lang="cs-CZ" sz="2400" dirty="0" smtClean="0"/>
              <a:t>Atom je elektricky neutrální, proto je počet protonů stejný, jako počet elektronů v atomovém obalu.</a:t>
            </a:r>
          </a:p>
          <a:p>
            <a:endParaRPr lang="cs-CZ" sz="2400" dirty="0" smtClean="0"/>
          </a:p>
        </p:txBody>
      </p:sp>
      <p:pic>
        <p:nvPicPr>
          <p:cNvPr id="5122" name="Picture 2" descr="http://www.zsharcov.cz/Predmety/Fyzika/ucivo/6/atom_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95190"/>
            <a:ext cx="2928926" cy="2562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Atomové jádro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cs-CZ" sz="2400" dirty="0" smtClean="0"/>
              <a:t>Atomové jádro je vnitřní kladně nabitá část atomu </a:t>
            </a:r>
          </a:p>
          <a:p>
            <a:r>
              <a:rPr lang="cs-CZ" sz="2400" dirty="0" smtClean="0"/>
              <a:t>Atomové jádro představuje 99.9% hmotnosti atomu.</a:t>
            </a:r>
          </a:p>
          <a:p>
            <a:r>
              <a:rPr lang="cs-CZ" sz="2400" dirty="0" smtClean="0"/>
              <a:t>Jádro se skládá z nukleonů , těmi jsou neutrony a kladně nabité protony . </a:t>
            </a:r>
          </a:p>
          <a:p>
            <a:r>
              <a:rPr lang="cs-CZ" sz="2400" dirty="0" smtClean="0"/>
              <a:t>Nukleony uvnitř jádra jsou navzájem k sobě poutány silami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  <p:pic>
        <p:nvPicPr>
          <p:cNvPr id="512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3" y="3857628"/>
            <a:ext cx="2995610" cy="299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3200" dirty="0" smtClean="0"/>
              <a:t>Elektronový obal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29222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Elektrony</a:t>
            </a:r>
            <a:r>
              <a:rPr lang="cs-CZ" sz="2000" dirty="0" smtClean="0"/>
              <a:t> jsou kolem jádra uspořádány ve vrstvách (slupkách). Tyto vrstvy označujeme </a:t>
            </a:r>
            <a:r>
              <a:rPr lang="cs-CZ" sz="2000" b="1" dirty="0" smtClean="0"/>
              <a:t>čísly 1 - 7 nebo písmenky K - Q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Do </a:t>
            </a:r>
            <a:r>
              <a:rPr lang="cs-CZ" sz="2000" b="1" dirty="0" smtClean="0"/>
              <a:t>1. vrstvy</a:t>
            </a:r>
            <a:r>
              <a:rPr lang="cs-CZ" sz="2000" dirty="0" smtClean="0"/>
              <a:t> (vrstvy K) se vejdou </a:t>
            </a:r>
            <a:r>
              <a:rPr lang="cs-CZ" sz="2000" b="1" dirty="0" smtClean="0"/>
              <a:t>maximálně 2 elektrony</a:t>
            </a:r>
            <a:r>
              <a:rPr lang="cs-CZ" sz="2000" dirty="0" smtClean="0"/>
              <a:t> (jedna dvojice elektronů).</a:t>
            </a:r>
          </a:p>
          <a:p>
            <a:r>
              <a:rPr lang="cs-CZ" sz="2000" dirty="0" smtClean="0"/>
              <a:t>Do </a:t>
            </a:r>
            <a:r>
              <a:rPr lang="cs-CZ" sz="2000" b="1" dirty="0" smtClean="0"/>
              <a:t>2.</a:t>
            </a:r>
            <a:r>
              <a:rPr lang="cs-CZ" sz="2000" dirty="0" smtClean="0"/>
              <a:t> vrstvy (vrstvy L) se vejde maximálně </a:t>
            </a:r>
            <a:r>
              <a:rPr lang="cs-CZ" sz="2000" b="1" dirty="0" smtClean="0"/>
              <a:t>8 elektronů</a:t>
            </a:r>
            <a:r>
              <a:rPr lang="cs-CZ" sz="2000" dirty="0" smtClean="0"/>
              <a:t> (čtyři dvojice elektronů).</a:t>
            </a:r>
          </a:p>
          <a:p>
            <a:r>
              <a:rPr lang="cs-CZ" sz="2000" dirty="0" smtClean="0"/>
              <a:t>Do </a:t>
            </a:r>
            <a:r>
              <a:rPr lang="cs-CZ" sz="2000" b="1" dirty="0" smtClean="0"/>
              <a:t>3.</a:t>
            </a:r>
            <a:r>
              <a:rPr lang="cs-CZ" sz="2000" dirty="0" smtClean="0"/>
              <a:t> vrstvy (vrstvy M) se vejde maximálně </a:t>
            </a:r>
            <a:r>
              <a:rPr lang="cs-CZ" sz="2000" b="1" dirty="0" smtClean="0"/>
              <a:t>8 elektronů</a:t>
            </a:r>
            <a:r>
              <a:rPr lang="cs-CZ" sz="2000" dirty="0" smtClean="0"/>
              <a:t> (čtyři dvojice elektronů).</a:t>
            </a:r>
          </a:p>
          <a:p>
            <a:r>
              <a:rPr lang="cs-CZ" sz="2000" dirty="0" smtClean="0"/>
              <a:t>Elektrony obsazují nejdříve 1. vrstvu (nejblíže u jádra), potom až druhou vrstvu, případně další vrstvy.</a:t>
            </a:r>
          </a:p>
          <a:p>
            <a:endParaRPr lang="cs-CZ" sz="2000" dirty="0" smtClean="0"/>
          </a:p>
          <a:p>
            <a:r>
              <a:rPr lang="cs-CZ" sz="2000" dirty="0" smtClean="0"/>
              <a:t>Poslední elektronová vrstva se nazývá </a:t>
            </a:r>
            <a:r>
              <a:rPr lang="cs-CZ" sz="2000" b="1" dirty="0" smtClean="0"/>
              <a:t>valenční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836737" cy="1838325"/>
          </a:xfrm>
        </p:spPr>
      </p:pic>
      <p:sp>
        <p:nvSpPr>
          <p:cNvPr id="7172" name="TextovéPole 6"/>
          <p:cNvSpPr txBox="1">
            <a:spLocks noChangeArrowheads="1"/>
          </p:cNvSpPr>
          <p:nvPr/>
        </p:nvSpPr>
        <p:spPr bwMode="auto">
          <a:xfrm>
            <a:off x="4356100" y="981075"/>
            <a:ext cx="2405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Atom  vodíku</a:t>
            </a:r>
          </a:p>
        </p:txBody>
      </p:sp>
      <p:pic>
        <p:nvPicPr>
          <p:cNvPr id="7173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708275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ovéPole 8"/>
          <p:cNvSpPr txBox="1">
            <a:spLocks noChangeArrowheads="1"/>
          </p:cNvSpPr>
          <p:nvPr/>
        </p:nvSpPr>
        <p:spPr bwMode="auto">
          <a:xfrm>
            <a:off x="4427538" y="3141663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Atom helia</a:t>
            </a:r>
          </a:p>
        </p:txBody>
      </p:sp>
      <p:pic>
        <p:nvPicPr>
          <p:cNvPr id="7175" name="Picture 2" descr="http://www.zschemie.euweb.cz/atomy/atoml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486886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ovéPole 9"/>
          <p:cNvSpPr txBox="1">
            <a:spLocks noChangeArrowheads="1"/>
          </p:cNvSpPr>
          <p:nvPr/>
        </p:nvSpPr>
        <p:spPr bwMode="auto">
          <a:xfrm>
            <a:off x="4500563" y="537368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Atom lithia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Jak atom uvidíme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Atomy sice nejsou vidět, ale pomocí speciálních přístrojů je možno jejich existenci dokázat. Těmito přístroji jsou hlavně mikroskopy.</a:t>
            </a:r>
          </a:p>
          <a:p>
            <a:endParaRPr lang="cs-CZ" sz="2400" smtClean="0"/>
          </a:p>
        </p:txBody>
      </p:sp>
      <p:pic>
        <p:nvPicPr>
          <p:cNvPr id="819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57513"/>
            <a:ext cx="489267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247</Words>
  <Application>Microsoft Office PowerPoint</Application>
  <PresentationFormat>Předvádění na obrazovce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Atom</vt:lpstr>
      <vt:lpstr>EU V-2 Ch8 Miroslava Komárová ZŠ Zákupy</vt:lpstr>
      <vt:lpstr>Atomy</vt:lpstr>
      <vt:lpstr>Atomové jádro</vt:lpstr>
      <vt:lpstr>Elektronový obal</vt:lpstr>
      <vt:lpstr>Prezentace aplikace PowerPoint</vt:lpstr>
      <vt:lpstr>Jak atom uvidíme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Jindřich Synovec</dc:creator>
  <cp:lastModifiedBy>Česťa</cp:lastModifiedBy>
  <cp:revision>19</cp:revision>
  <dcterms:created xsi:type="dcterms:W3CDTF">2011-06-12T08:47:35Z</dcterms:created>
  <dcterms:modified xsi:type="dcterms:W3CDTF">2013-06-12T11:53:12Z</dcterms:modified>
</cp:coreProperties>
</file>