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956C5-22E5-41B3-AA05-0AFBD60FB519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71997-F35E-463F-AAFB-4DAF14834E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http://cpshop.webshops.cz/kontejnery-a-popelnice-nadoby-na-trideny-odpad-c-40_318.html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1997-F35E-463F-AAFB-4DAF14834EE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91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http://cs.wikibooks.org/wiki/V%C3%BDroba_alkoholick%C3%BDch_n%C3%A1poj%C5%AF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1997-F35E-463F-AAFB-4DAF14834EE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39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http://www.reciprocalnet.org/edumodules/crystallization/index.html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1997-F35E-463F-AAFB-4DAF14834E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9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BACA6F-720A-476D-8EE7-D853A6A2F1BC}" type="datetimeFigureOut">
              <a:rPr lang="cs-CZ" smtClean="0"/>
              <a:t>20.6.2012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E461EB-3DAE-446C-A70B-970C177962A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Oddělování složek ze směsi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556474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Vypracovala: Mgr. Miroslava Komárová</a:t>
            </a:r>
            <a:endParaRPr lang="cs-CZ" sz="1800" dirty="0"/>
          </a:p>
        </p:txBody>
      </p:sp>
      <p:pic>
        <p:nvPicPr>
          <p:cNvPr id="4" name="Picture 2" descr="C:\Users\trojka\AppData\Local\Microsoft\Windows\Temporary Internet Files\Low\Content.IE5\8UXBBADC\opvk_hor_zakladni_logolink_bar_c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0151" y="4653136"/>
            <a:ext cx="5434034" cy="105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2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107362"/>
          </a:xfrm>
        </p:spPr>
        <p:txBody>
          <a:bodyPr/>
          <a:lstStyle/>
          <a:p>
            <a:pPr algn="l"/>
            <a:r>
              <a:rPr lang="cs-CZ" dirty="0"/>
              <a:t>EU V-2 Ch8</a:t>
            </a:r>
            <a:br>
              <a:rPr lang="cs-CZ" dirty="0"/>
            </a:br>
            <a:r>
              <a:rPr lang="cs-CZ" dirty="0"/>
              <a:t>Miroslava Komárová</a:t>
            </a:r>
            <a:br>
              <a:rPr lang="cs-CZ" dirty="0"/>
            </a:br>
            <a:r>
              <a:rPr lang="cs-CZ" dirty="0"/>
              <a:t>ZŠ Zákupy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924945"/>
            <a:ext cx="6196405" cy="2798124"/>
          </a:xfrm>
        </p:spPr>
        <p:txBody>
          <a:bodyPr/>
          <a:lstStyle/>
          <a:p>
            <a:r>
              <a:rPr lang="cs-CZ" dirty="0"/>
              <a:t>Název: </a:t>
            </a:r>
            <a:r>
              <a:rPr lang="cs-CZ" dirty="0" smtClean="0"/>
              <a:t>oddělování složek ze směsi</a:t>
            </a:r>
            <a:endParaRPr lang="cs-CZ" dirty="0"/>
          </a:p>
          <a:p>
            <a:r>
              <a:rPr lang="cs-CZ" dirty="0"/>
              <a:t>Cíl: seznámení se s učivem o oddělování složek ze směsi </a:t>
            </a:r>
            <a:endParaRPr lang="cs-CZ" dirty="0" smtClean="0"/>
          </a:p>
          <a:p>
            <a:r>
              <a:rPr lang="cs-CZ" dirty="0" smtClean="0"/>
              <a:t>Čas</a:t>
            </a:r>
            <a:r>
              <a:rPr lang="cs-CZ" dirty="0"/>
              <a:t>: 25 - 30 minut</a:t>
            </a:r>
          </a:p>
          <a:p>
            <a:r>
              <a:rPr lang="cs-CZ" dirty="0"/>
              <a:t>Pomůcky: interaktivní tabule</a:t>
            </a:r>
          </a:p>
        </p:txBody>
      </p:sp>
    </p:spTree>
    <p:extLst>
      <p:ext uri="{BB962C8B-B14F-4D97-AF65-F5344CB8AC3E}">
        <p14:creationId xmlns:p14="http://schemas.microsoft.com/office/powerpoint/2010/main" val="13466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4176464"/>
          </a:xfrm>
        </p:spPr>
        <p:txBody>
          <a:bodyPr/>
          <a:lstStyle/>
          <a:p>
            <a:r>
              <a:rPr lang="cs-CZ" dirty="0" smtClean="0"/>
              <a:t>Na základě různých vlastností látek je lze jednotlivě oddělit</a:t>
            </a:r>
          </a:p>
          <a:p>
            <a:r>
              <a:rPr lang="cs-CZ" dirty="0" smtClean="0"/>
              <a:t>Metody: přebírání (separování)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usazování (sedimentace)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destilace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filtrace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krystalizace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odpařování</a:t>
            </a:r>
          </a:p>
          <a:p>
            <a:pPr marL="0" indent="0">
              <a:buNone/>
            </a:pPr>
            <a:r>
              <a:rPr lang="cs-CZ" dirty="0" smtClean="0"/>
              <a:t>                  sublimace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7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Přebírání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Oddělování složek pevného skupenství</a:t>
            </a:r>
          </a:p>
          <a:p>
            <a:r>
              <a:rPr lang="cs-CZ" dirty="0" smtClean="0"/>
              <a:t>Např.: třídění odpadu</a:t>
            </a:r>
            <a:endParaRPr lang="cs-CZ" dirty="0"/>
          </a:p>
        </p:txBody>
      </p:sp>
      <p:pic>
        <p:nvPicPr>
          <p:cNvPr id="1026" name="Picture 2" descr="http://cpshop.webshops.cz/images-cp/categories/kat_trideny_odp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070077" cy="2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Oddělování složek závislé na různé hustotě látek</a:t>
            </a:r>
          </a:p>
          <a:p>
            <a:r>
              <a:rPr lang="cs-CZ" dirty="0" smtClean="0"/>
              <a:t>Např.: čištění vody, vaření turecké kávy</a:t>
            </a:r>
            <a:endParaRPr lang="cs-CZ" dirty="0"/>
          </a:p>
        </p:txBody>
      </p:sp>
      <p:pic>
        <p:nvPicPr>
          <p:cNvPr id="2050" name="Picture 2" descr="http://www.sanmarino-pizza.cz/cache/img/docs/zbozi/235_1323537085.jpg_attr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2762672" cy="207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Destilace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Oddělování složek stejnorodé směsi závislé na různé teplotě varu</a:t>
            </a:r>
          </a:p>
          <a:p>
            <a:r>
              <a:rPr lang="cs-CZ" dirty="0" smtClean="0"/>
              <a:t>Např.: výroba alkoholických nápojů, destilované vody</a:t>
            </a:r>
            <a:endParaRPr lang="cs-CZ" dirty="0"/>
          </a:p>
        </p:txBody>
      </p:sp>
      <p:pic>
        <p:nvPicPr>
          <p:cNvPr id="3074" name="Picture 2" descr="http://upload.wikimedia.org/wikipedia/commons/thumb/e/e0/Aparatura_do_destylacji_2_ubt.svg/400px-Aparatura_do_destylacji_2_ub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01805"/>
            <a:ext cx="3888432" cy="29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Oddělování pevné látky od kapalné</a:t>
            </a:r>
          </a:p>
          <a:p>
            <a:r>
              <a:rPr lang="cs-CZ" dirty="0" smtClean="0"/>
              <a:t>Přečištěná kapalina = filtrát</a:t>
            </a:r>
          </a:p>
          <a:p>
            <a:r>
              <a:rPr lang="cs-CZ" dirty="0" smtClean="0"/>
              <a:t>Např.: příprava sáčkového čaje, čištění vody ve vodárnách</a:t>
            </a:r>
            <a:endParaRPr lang="cs-CZ" dirty="0"/>
          </a:p>
        </p:txBody>
      </p:sp>
      <p:pic>
        <p:nvPicPr>
          <p:cNvPr id="4098" name="Picture 2" descr="http://t1.gstatic.com/images?q=tbn:ANd9GcT2X2JRJX7tCrOu9DQtMz9ewcELYFentEe4e7OIxnshVN4LEIitoZJvpcnj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16954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Krystalizace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Oddělování rozpuštěné složky – pevná složka se vyloučí v podobě krystalů</a:t>
            </a:r>
          </a:p>
          <a:p>
            <a:r>
              <a:rPr lang="cs-CZ" dirty="0" smtClean="0"/>
              <a:t>Např.: výroba cukru, sůl z mořské vody</a:t>
            </a:r>
            <a:endParaRPr lang="cs-CZ" dirty="0"/>
          </a:p>
        </p:txBody>
      </p:sp>
      <p:pic>
        <p:nvPicPr>
          <p:cNvPr id="5122" name="Picture 2" descr="http://www.reciprocalnet.org/edumodules/crystallization/images/crystal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93420"/>
            <a:ext cx="3312368" cy="26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elebil.net/clanky/pestovani-krystalu/images/modra-skal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844576" cy="21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Sublimace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Přechod z pevného skupenství rovnou do plynného a naopak</a:t>
            </a:r>
          </a:p>
          <a:p>
            <a:r>
              <a:rPr lang="cs-CZ" dirty="0" smtClean="0"/>
              <a:t>Např.: čištění jódu</a:t>
            </a:r>
            <a:endParaRPr lang="cs-CZ" dirty="0"/>
          </a:p>
        </p:txBody>
      </p:sp>
      <p:pic>
        <p:nvPicPr>
          <p:cNvPr id="6146" name="Picture 2" descr="http://zmeny-skupenstvi.euweb.cz/chex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79611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187</Words>
  <Application>Microsoft Office PowerPoint</Application>
  <PresentationFormat>Předvádění na obrazovce (4:3)</PresentationFormat>
  <Paragraphs>41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Špendlík</vt:lpstr>
      <vt:lpstr>Oddělování složek ze směsi</vt:lpstr>
      <vt:lpstr>EU V-2 Ch8 Miroslava Komárová ZŠ Zákupy</vt:lpstr>
      <vt:lpstr>Princip</vt:lpstr>
      <vt:lpstr>Přebírání</vt:lpstr>
      <vt:lpstr>Usazování</vt:lpstr>
      <vt:lpstr>Destilace</vt:lpstr>
      <vt:lpstr>Filtrace</vt:lpstr>
      <vt:lpstr>Krystalizace</vt:lpstr>
      <vt:lpstr>Sublimace</vt:lpstr>
    </vt:vector>
  </TitlesOfParts>
  <Company>ZS Zakupy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Oddělování složek ze směsi</dc:title>
  <dc:creator>Administrator</dc:creator>
  <cp:lastModifiedBy>Administrator</cp:lastModifiedBy>
  <cp:revision>4</cp:revision>
  <dcterms:created xsi:type="dcterms:W3CDTF">2012-06-20T11:56:30Z</dcterms:created>
  <dcterms:modified xsi:type="dcterms:W3CDTF">2012-06-20T12:35:08Z</dcterms:modified>
</cp:coreProperties>
</file>