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200A-AC09-4AD6-94F8-6BF635F21231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196DC-78E9-4DFF-9186-60B77BFD632A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200A-AC09-4AD6-94F8-6BF635F21231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196DC-78E9-4DFF-9186-60B77BFD63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200A-AC09-4AD6-94F8-6BF635F21231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196DC-78E9-4DFF-9186-60B77BFD63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200A-AC09-4AD6-94F8-6BF635F21231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196DC-78E9-4DFF-9186-60B77BFD63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200A-AC09-4AD6-94F8-6BF635F21231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196DC-78E9-4DFF-9186-60B77BFD632A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200A-AC09-4AD6-94F8-6BF635F21231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196DC-78E9-4DFF-9186-60B77BFD63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200A-AC09-4AD6-94F8-6BF635F21231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196DC-78E9-4DFF-9186-60B77BFD632A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200A-AC09-4AD6-94F8-6BF635F21231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196DC-78E9-4DFF-9186-60B77BFD63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200A-AC09-4AD6-94F8-6BF635F21231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196DC-78E9-4DFF-9186-60B77BFD63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200A-AC09-4AD6-94F8-6BF635F21231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196DC-78E9-4DFF-9186-60B77BFD632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200A-AC09-4AD6-94F8-6BF635F21231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196DC-78E9-4DFF-9186-60B77BFD63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692200A-AC09-4AD6-94F8-6BF635F21231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41196DC-78E9-4DFF-9186-60B77BFD632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cap="none" dirty="0" smtClean="0"/>
              <a:t>Zjišťování vlastností látek</a:t>
            </a:r>
            <a:endParaRPr lang="cs-CZ" sz="4400" cap="non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571872"/>
          </a:xfrm>
        </p:spPr>
        <p:txBody>
          <a:bodyPr>
            <a:normAutofit/>
          </a:bodyPr>
          <a:lstStyle/>
          <a:p>
            <a:r>
              <a:rPr lang="cs-CZ" sz="1800" dirty="0" smtClean="0"/>
              <a:t>Vypracovala: Mgr. Miroslava Komárová</a:t>
            </a:r>
            <a:endParaRPr lang="cs-CZ" sz="1800" dirty="0"/>
          </a:p>
        </p:txBody>
      </p:sp>
      <p:pic>
        <p:nvPicPr>
          <p:cNvPr id="4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5622460"/>
            <a:ext cx="4804016" cy="928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6794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959496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EU V-2 Ch8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Miroslava Komárová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912096"/>
          </a:xfrm>
        </p:spPr>
        <p:txBody>
          <a:bodyPr/>
          <a:lstStyle/>
          <a:p>
            <a:r>
              <a:rPr lang="cs-CZ" dirty="0"/>
              <a:t>Název: </a:t>
            </a:r>
            <a:r>
              <a:rPr lang="cs-CZ" dirty="0" smtClean="0"/>
              <a:t>Zjišťování vlastností látek</a:t>
            </a:r>
            <a:endParaRPr lang="cs-CZ" dirty="0"/>
          </a:p>
          <a:p>
            <a:r>
              <a:rPr lang="cs-CZ" dirty="0"/>
              <a:t>Cíl: seznámení se s učivem o </a:t>
            </a:r>
            <a:r>
              <a:rPr lang="cs-CZ" dirty="0" smtClean="0"/>
              <a:t>zjišťování </a:t>
            </a:r>
            <a:r>
              <a:rPr lang="cs-CZ" dirty="0"/>
              <a:t>vlastností </a:t>
            </a:r>
            <a:r>
              <a:rPr lang="cs-CZ" dirty="0" smtClean="0"/>
              <a:t>látek</a:t>
            </a:r>
            <a:endParaRPr lang="cs-CZ" dirty="0"/>
          </a:p>
          <a:p>
            <a:r>
              <a:rPr lang="cs-CZ" dirty="0"/>
              <a:t>Čas: 25 - 30 minut</a:t>
            </a:r>
          </a:p>
          <a:p>
            <a:r>
              <a:rPr lang="cs-CZ" dirty="0"/>
              <a:t>Pomůcky: interaktivní </a:t>
            </a:r>
            <a:r>
              <a:rPr lang="cs-CZ" dirty="0" smtClean="0"/>
              <a:t>tabule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905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16152"/>
          </a:xfrm>
        </p:spPr>
        <p:txBody>
          <a:bodyPr/>
          <a:lstStyle/>
          <a:p>
            <a:r>
              <a:rPr lang="cs-CZ" dirty="0" smtClean="0"/>
              <a:t>Pozorování (pomocí našich smyslů)</a:t>
            </a:r>
          </a:p>
          <a:p>
            <a:endParaRPr lang="cs-CZ" dirty="0" smtClean="0"/>
          </a:p>
          <a:p>
            <a:r>
              <a:rPr lang="cs-CZ" dirty="0" smtClean="0"/>
              <a:t>Měření (prostřednictvím měřidel a měřících přístrojů)</a:t>
            </a:r>
          </a:p>
          <a:p>
            <a:endParaRPr lang="cs-CZ" dirty="0" smtClean="0"/>
          </a:p>
          <a:p>
            <a:r>
              <a:rPr lang="cs-CZ" dirty="0" smtClean="0"/>
              <a:t>Pokusy (s použitím pomůcek a aparatur)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27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/>
          <a:lstStyle/>
          <a:p>
            <a:r>
              <a:rPr lang="cs-CZ" dirty="0" smtClean="0"/>
              <a:t>Pozorování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/>
          <a:lstStyle/>
          <a:p>
            <a:r>
              <a:rPr lang="cs-CZ" dirty="0" smtClean="0"/>
              <a:t>Zrakem – skupenství, barvu, lesk, zrnitost</a:t>
            </a:r>
            <a:endParaRPr lang="cs-CZ" dirty="0"/>
          </a:p>
        </p:txBody>
      </p:sp>
      <p:pic>
        <p:nvPicPr>
          <p:cNvPr id="1026" name="Picture 2" descr="http://media.novinky.cz/845/138453-top_foto1-8bmk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708920"/>
            <a:ext cx="5715000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783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/>
          <a:lstStyle/>
          <a:p>
            <a:r>
              <a:rPr lang="cs-CZ" dirty="0" smtClean="0"/>
              <a:t>Čichem – vůni / zápach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Pozor k látkám nečicháme přímo, ale přivaneme si vůni rukou k nosu!!! </a:t>
            </a:r>
            <a:r>
              <a:rPr lang="cs-CZ" dirty="0" smtClean="0"/>
              <a:t>Mohlo by dojít k poškození čichu.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i.idnes.cz/11/032/cl6/MRK2f1bab_0605_bambiriada_vitkov_271_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645024"/>
            <a:ext cx="3480470" cy="260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1763688" y="3356992"/>
            <a:ext cx="4896544" cy="33843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1619672" y="3356992"/>
            <a:ext cx="5040560" cy="32403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788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Hmatem – pružnost, hrubost povrchu, teplotu</a:t>
            </a:r>
            <a:endParaRPr lang="cs-CZ" dirty="0"/>
          </a:p>
        </p:txBody>
      </p:sp>
      <p:pic>
        <p:nvPicPr>
          <p:cNvPr id="3074" name="Picture 2" descr="http://i.lidovky.cz/10/041/lngal/GLU3242c4_dite_ru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780928"/>
            <a:ext cx="4381500" cy="322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096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Sluchem – zvukovou vodivost</a:t>
            </a:r>
            <a:endParaRPr lang="cs-CZ" dirty="0"/>
          </a:p>
        </p:txBody>
      </p:sp>
      <p:pic>
        <p:nvPicPr>
          <p:cNvPr id="4098" name="Picture 2" descr="http://img.ulekare.cz/dbpic/dite_ucho-f526_2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780928"/>
            <a:ext cx="5010150" cy="276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307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Nikdy v chemii nepoužíváme pátý smysl – CHUŤ!!!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Nikdy nic neochutnáváme!!!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5122" name="Picture 2" descr="http://img.blesk.cz/img/1/full/371608-img-jazy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780928"/>
            <a:ext cx="5200650" cy="348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680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</TotalTime>
  <Words>125</Words>
  <Application>Microsoft Office PowerPoint</Application>
  <PresentationFormat>Předvádění na obrazovce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Přehlednost</vt:lpstr>
      <vt:lpstr>Zjišťování vlastností látek</vt:lpstr>
      <vt:lpstr>EU V-2 Ch8 Miroslava Komárová ZŠ Zákupy</vt:lpstr>
      <vt:lpstr>Metody</vt:lpstr>
      <vt:lpstr>Pozorování</vt:lpstr>
      <vt:lpstr>Pozorování</vt:lpstr>
      <vt:lpstr>Pozorování</vt:lpstr>
      <vt:lpstr>Pozorování</vt:lpstr>
      <vt:lpstr>Pozorování</vt:lpstr>
    </vt:vector>
  </TitlesOfParts>
  <Company>ZS Zakupy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Zjišťování vlastností látek</dc:title>
  <dc:creator>Administrator</dc:creator>
  <cp:lastModifiedBy>Administrator</cp:lastModifiedBy>
  <cp:revision>2</cp:revision>
  <dcterms:created xsi:type="dcterms:W3CDTF">2012-06-20T07:19:24Z</dcterms:created>
  <dcterms:modified xsi:type="dcterms:W3CDTF">2012-06-20T07:33:08Z</dcterms:modified>
</cp:coreProperties>
</file>