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23BBABB-8717-4582-9F74-09B77F7D851B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85F84F-E9BE-4DC1-A0DC-EA03AD7B545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Nebezpečnost látek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Vypracovala: Mgr. Miroslava Komárová</a:t>
            </a:r>
            <a:endParaRPr lang="cs-CZ" sz="18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332656"/>
            <a:ext cx="5434034" cy="105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65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586403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nebezpečnost látek</a:t>
            </a:r>
            <a:endParaRPr lang="cs-CZ" dirty="0"/>
          </a:p>
          <a:p>
            <a:r>
              <a:rPr lang="cs-CZ" dirty="0"/>
              <a:t>Cíl: seznámení se s učivem o </a:t>
            </a:r>
            <a:r>
              <a:rPr lang="cs-CZ" dirty="0" smtClean="0"/>
              <a:t>nebezpečnosti látek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tabule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EU V-2 Ch8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Miroslava Komárová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94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H-věty – popisují riziko látek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Ochranné věty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336424"/>
              </p:ext>
            </p:extLst>
          </p:nvPr>
        </p:nvGraphicFramePr>
        <p:xfrm>
          <a:off x="457200" y="2463959"/>
          <a:ext cx="8229600" cy="1737360"/>
        </p:xfrm>
        <a:graphic>
          <a:graphicData uri="http://schemas.openxmlformats.org/drawingml/2006/table">
            <a:tbl>
              <a:tblPr/>
              <a:tblGrid>
                <a:gridCol w="1810544"/>
                <a:gridCol w="6419056"/>
              </a:tblGrid>
              <a:tr h="0">
                <a:tc>
                  <a:txBody>
                    <a:bodyPr/>
                    <a:lstStyle/>
                    <a:p>
                      <a:r>
                        <a:rPr lang="cs-CZ"/>
                        <a:t>H200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Nestabilní výbušnina.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H201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Výbušnina; nebezpečí masivního výbuchu.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H202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Výbušnina; vážné nebezpečí zasažení částicemi.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H203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Výbušnina; nebezpečí požáru, tlakové vlny nebo zasažení částicemi.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019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P-věty – způsoby bezpečného zacházení s látkami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Ochranné věty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046134"/>
              </p:ext>
            </p:extLst>
          </p:nvPr>
        </p:nvGraphicFramePr>
        <p:xfrm>
          <a:off x="467544" y="2852936"/>
          <a:ext cx="8229600" cy="1737360"/>
        </p:xfrm>
        <a:graphic>
          <a:graphicData uri="http://schemas.openxmlformats.org/drawingml/2006/table">
            <a:tbl>
              <a:tblPr/>
              <a:tblGrid>
                <a:gridCol w="1728192"/>
                <a:gridCol w="6501408"/>
              </a:tblGrid>
              <a:tr h="0">
                <a:tc>
                  <a:txBody>
                    <a:bodyPr/>
                    <a:lstStyle/>
                    <a:p>
                      <a:r>
                        <a:rPr lang="cs-CZ"/>
                        <a:t>P101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Je-li nutná lékařská pomoc, mějte po ruce obal nebo štítek výrobku.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P102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Uchovávejte mimo dosah dětí.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P103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Před použitím si přečtěte údaje na štítku.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P201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Před použitím si obstarejte speciální instrukce.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56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81776" cy="457200"/>
          </a:xfrm>
        </p:spPr>
        <p:txBody>
          <a:bodyPr/>
          <a:lstStyle/>
          <a:p>
            <a:pPr algn="l"/>
            <a:r>
              <a:rPr lang="cs-CZ" sz="2800" dirty="0" smtClean="0"/>
              <a:t>Výstražné symboly</a:t>
            </a:r>
            <a:endParaRPr lang="cs-CZ" sz="2800" dirty="0"/>
          </a:p>
        </p:txBody>
      </p:sp>
      <p:pic>
        <p:nvPicPr>
          <p:cNvPr id="3074" name="Picture 2" descr="http://files.avallo-mk.webnode.cz/200000049-bb18fbc129/GHS%20symbol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1"/>
            <a:ext cx="6264696" cy="595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209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120</Words>
  <Application>Microsoft Office PowerPoint</Application>
  <PresentationFormat>Předvádění na obrazovce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Nebezpečnost látek</vt:lpstr>
      <vt:lpstr>EU V-2 Ch8 Miroslava Komárová ZŠ Zákupy</vt:lpstr>
      <vt:lpstr>Ochranné věty</vt:lpstr>
      <vt:lpstr>Ochranné věty</vt:lpstr>
      <vt:lpstr>Výstražné symboly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Nebezpečnost látek</dc:title>
  <dc:creator>Administrator</dc:creator>
  <cp:lastModifiedBy>Administrator</cp:lastModifiedBy>
  <cp:revision>1</cp:revision>
  <dcterms:created xsi:type="dcterms:W3CDTF">2012-06-20T07:34:29Z</dcterms:created>
  <dcterms:modified xsi:type="dcterms:W3CDTF">2012-06-20T07:42:32Z</dcterms:modified>
</cp:coreProperties>
</file>