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AF03-9263-478F-B270-F887801398C2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312B5-ECEB-4B17-86D2-CDFD83315D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4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http://www.puzzle-obchod.cz/alchymista/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312B5-ECEB-4B17-86D2-CDFD83315DF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9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http://maluj.hys.cz/view.php?nazevclanku=nezavrena-zubni-pasta-kazdy-den-v-koupelne&amp;cisloclanku=2012020007</a:t>
            </a:r>
          </a:p>
          <a:p>
            <a:r>
              <a:rPr lang="cs-CZ" dirty="0" smtClean="0"/>
              <a:t>              http://necyklopedie.wikia.com/wiki/M%C3%BDdlo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312B5-ECEB-4B17-86D2-CDFD83315DF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8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93152B-EB51-4BAD-AD5A-D607DDAC600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45919B4-4412-4335-B9CC-6FB5A572A6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chemie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 Komárová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9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636913"/>
            <a:ext cx="7745505" cy="3489250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Úvod do chemie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začátcích chemie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56263" cy="1778724"/>
          </a:xfrm>
        </p:spPr>
        <p:txBody>
          <a:bodyPr/>
          <a:lstStyle/>
          <a:p>
            <a:pPr algn="l"/>
            <a:r>
              <a:rPr lang="cs-CZ" sz="3600" dirty="0">
                <a:solidFill>
                  <a:schemeClr val="tx1"/>
                </a:solidFill>
              </a:rPr>
              <a:t>EU V-2 Ch8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Miroslava Komárová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ZŠ Zákupy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328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539552" y="2132856"/>
            <a:ext cx="4536504" cy="4536504"/>
          </a:xfrm>
        </p:spPr>
        <p:txBody>
          <a:bodyPr>
            <a:noAutofit/>
          </a:bodyPr>
          <a:lstStyle/>
          <a:p>
            <a:r>
              <a:rPr lang="cs-CZ" sz="2600" dirty="0" smtClean="0"/>
              <a:t>Předchůdce byla alchymie – alchymisté se snažili o výrobu zlata, elixír mládí, nápoj nesmrtelnosti …</a:t>
            </a:r>
          </a:p>
          <a:p>
            <a:r>
              <a:rPr lang="cs-CZ" sz="2600" dirty="0" smtClean="0"/>
              <a:t>Největším propagátorem alchymie byl císař Rudolf II.</a:t>
            </a:r>
            <a:endParaRPr lang="cs-CZ" sz="2600" dirty="0"/>
          </a:p>
          <a:p>
            <a:r>
              <a:rPr lang="cs-CZ" sz="2600" dirty="0" smtClean="0"/>
              <a:t>Obor chemie se vyvinul před více než třemi sty lety</a:t>
            </a:r>
            <a:endParaRPr lang="cs-CZ" sz="2600" dirty="0"/>
          </a:p>
        </p:txBody>
      </p:sp>
      <p:pic>
        <p:nvPicPr>
          <p:cNvPr id="1026" name="Picture 2" descr="http://www.puzzle-prodej.cz/gallery/u77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3312368" cy="428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8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Chemici mají velkou zásluhu na rozvoji lidské společnosti</a:t>
            </a:r>
          </a:p>
          <a:p>
            <a:r>
              <a:rPr lang="cs-CZ" dirty="0" smtClean="0"/>
              <a:t>S chemickými výrobky se setkáváme každý den od brzkého rána (kartáček, zubní pasta, mýdlo….)</a:t>
            </a:r>
          </a:p>
          <a:p>
            <a:r>
              <a:rPr lang="cs-CZ" dirty="0" smtClean="0"/>
              <a:t>Chemické látky dýcháme – kyslík, pijeme – voda, oblékáme – syntetické materiály …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chemie</a:t>
            </a:r>
            <a:endParaRPr lang="cs-CZ" dirty="0"/>
          </a:p>
        </p:txBody>
      </p:sp>
      <p:pic>
        <p:nvPicPr>
          <p:cNvPr id="2050" name="Picture 2" descr="http://maluj.hys.cz/storage/pas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97152"/>
            <a:ext cx="2520280" cy="186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ages2.wikia.nocookie.net/__cb20080630064326/necyklopedie/images/5/55/Mydz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80722"/>
            <a:ext cx="1897867" cy="189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7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Anorganická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Organická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Fyzikální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Analytická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Biochemie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chemie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4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</TotalTime>
  <Words>139</Words>
  <Application>Microsoft Office PowerPoint</Application>
  <PresentationFormat>Předvádění na obrazovce (4:3)</PresentationFormat>
  <Paragraphs>30</Paragraphs>
  <Slides>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Tvrdý obal</vt:lpstr>
      <vt:lpstr>Úvod do chemie</vt:lpstr>
      <vt:lpstr>EU V-2 Ch8 Miroslava Komárová ZŠ Zákupy</vt:lpstr>
      <vt:lpstr>Vznik</vt:lpstr>
      <vt:lpstr>Význam chemie</vt:lpstr>
      <vt:lpstr>Rozdělení chemie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chemie</dc:title>
  <dc:creator>Administrator</dc:creator>
  <cp:lastModifiedBy>Česťa</cp:lastModifiedBy>
  <cp:revision>3</cp:revision>
  <dcterms:created xsi:type="dcterms:W3CDTF">2012-06-20T06:48:33Z</dcterms:created>
  <dcterms:modified xsi:type="dcterms:W3CDTF">2013-06-12T11:51:43Z</dcterms:modified>
</cp:coreProperties>
</file>