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E91-F5F4-4120-B555-16A59B74CC1E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7792E3D-943F-452D-8509-8911C6D37B5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E91-F5F4-4120-B555-16A59B74CC1E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92E3D-943F-452D-8509-8911C6D37B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E91-F5F4-4120-B555-16A59B74CC1E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92E3D-943F-452D-8509-8911C6D37B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E91-F5F4-4120-B555-16A59B74CC1E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92E3D-943F-452D-8509-8911C6D37B5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E91-F5F4-4120-B555-16A59B74CC1E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7792E3D-943F-452D-8509-8911C6D37B5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E91-F5F4-4120-B555-16A59B74CC1E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92E3D-943F-452D-8509-8911C6D37B5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E91-F5F4-4120-B555-16A59B74CC1E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92E3D-943F-452D-8509-8911C6D37B5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E91-F5F4-4120-B555-16A59B74CC1E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92E3D-943F-452D-8509-8911C6D37B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E91-F5F4-4120-B555-16A59B74CC1E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92E3D-943F-452D-8509-8911C6D37B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E91-F5F4-4120-B555-16A59B74CC1E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92E3D-943F-452D-8509-8911C6D37B5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E91-F5F4-4120-B555-16A59B74CC1E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7792E3D-943F-452D-8509-8911C6D37B5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6EDFE91-F5F4-4120-B555-16A59B74CC1E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7792E3D-943F-452D-8509-8911C6D37B5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Miroslava Komárová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Laboratorní práce – Pokožka listu s průduchy</a:t>
            </a: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497" y="5013176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939916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2"/>
                </a:solidFill>
              </a:rPr>
              <a:t>EU V-2 Př7</a:t>
            </a:r>
            <a:br>
              <a:rPr lang="cs-CZ" dirty="0" smtClean="0">
                <a:solidFill>
                  <a:schemeClr val="accent2"/>
                </a:solidFill>
              </a:rPr>
            </a:br>
            <a:r>
              <a:rPr lang="cs-CZ" dirty="0" smtClean="0">
                <a:solidFill>
                  <a:schemeClr val="accent2"/>
                </a:solidFill>
              </a:rPr>
              <a:t>Miroslava Komárová</a:t>
            </a:r>
            <a:br>
              <a:rPr lang="cs-CZ" dirty="0" smtClean="0">
                <a:solidFill>
                  <a:schemeClr val="accent2"/>
                </a:solidFill>
              </a:rPr>
            </a:br>
            <a:r>
              <a:rPr lang="cs-CZ" dirty="0" smtClean="0">
                <a:solidFill>
                  <a:schemeClr val="accent2"/>
                </a:solidFill>
              </a:rPr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2285992"/>
            <a:ext cx="7772400" cy="3733808"/>
          </a:xfrm>
        </p:spPr>
        <p:txBody>
          <a:bodyPr/>
          <a:lstStyle/>
          <a:p>
            <a:r>
              <a:rPr lang="cs-CZ" dirty="0" smtClean="0">
                <a:latin typeface="+mj-lt"/>
              </a:rPr>
              <a:t>Název: Pozorování pokožky listu s průduchy</a:t>
            </a:r>
          </a:p>
          <a:p>
            <a:r>
              <a:rPr lang="cs-CZ" dirty="0" smtClean="0">
                <a:latin typeface="+mj-lt"/>
              </a:rPr>
              <a:t>Cíl: pozorovat pokožku listů s průduchy</a:t>
            </a:r>
          </a:p>
          <a:p>
            <a:r>
              <a:rPr lang="cs-CZ" dirty="0" smtClean="0">
                <a:latin typeface="+mj-lt"/>
              </a:rPr>
              <a:t>Doba: 45 minut</a:t>
            </a:r>
          </a:p>
          <a:p>
            <a:r>
              <a:rPr lang="cs-CZ" dirty="0" smtClean="0">
                <a:latin typeface="+mj-lt"/>
              </a:rPr>
              <a:t>Pomůcky: mikroskop, potřeby pro mikroskopování, list jakékoli dvouděložné rostliny,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Zhotov mikroskopický preparát listu s průduchy.</a:t>
            </a:r>
          </a:p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Pozoruj stavbu pokožky listu.</a:t>
            </a:r>
            <a:endParaRPr lang="cs-CZ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Ze spodní strany listu odděl co nejtenčí vrstvu pokožky.</a:t>
            </a:r>
          </a:p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Přenes ji na kapku vody na podložním sklíčku.</a:t>
            </a:r>
          </a:p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Preparát opatrně překryj krycím sklíčkem.</a:t>
            </a:r>
          </a:p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Pod mikroskopem pozoruj stavbu pokožky listu.</a:t>
            </a:r>
          </a:p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Pozorovaný preparát zakresli a popiš jednotlivé struktury.</a:t>
            </a:r>
            <a:endParaRPr lang="cs-CZ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Jaký tvar mají průduchy v listech?</a:t>
            </a:r>
          </a:p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K čemu tyto části slouží?</a:t>
            </a:r>
            <a:endParaRPr lang="cs-CZ" dirty="0"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</TotalTime>
  <Words>118</Words>
  <Application>Microsoft Office PowerPoint</Application>
  <PresentationFormat>Předvádění na obrazovce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Jmění</vt:lpstr>
      <vt:lpstr>Laboratorní práce – Pokožka listu s průduchy</vt:lpstr>
      <vt:lpstr>EU V-2 Př7 Miroslava Komárová ZŠ Zákupy</vt:lpstr>
      <vt:lpstr>Úkol</vt:lpstr>
      <vt:lpstr>Postup práce</vt:lpstr>
      <vt:lpstr>Otázky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Laboratorní práce – Pokožka listu s průduchy</dc:title>
  <dc:creator>admin</dc:creator>
  <cp:lastModifiedBy>Česťa</cp:lastModifiedBy>
  <cp:revision>3</cp:revision>
  <dcterms:created xsi:type="dcterms:W3CDTF">2012-06-24T17:51:41Z</dcterms:created>
  <dcterms:modified xsi:type="dcterms:W3CDTF">2013-06-12T09:41:33Z</dcterms:modified>
</cp:coreProperties>
</file>