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CEAA-D134-40E4-9B10-4267D60CD98E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DE147-A8E2-47BC-9F6D-085452E43F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biolib.cz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taxonimage</a:t>
            </a:r>
            <a:r>
              <a:rPr lang="cs-CZ" dirty="0" smtClean="0"/>
              <a:t>/id1884/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DE147-A8E2-47BC-9F6D-085452E43F46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</a:t>
            </a:r>
            <a:r>
              <a:rPr lang="cs-CZ" baseline="0" dirty="0" err="1" smtClean="0"/>
              <a:t>biolib.cz</a:t>
            </a:r>
            <a:r>
              <a:rPr lang="cs-CZ" baseline="0" dirty="0" smtClean="0"/>
              <a:t>/</a:t>
            </a:r>
            <a:r>
              <a:rPr lang="cs-CZ" baseline="0" dirty="0" err="1" smtClean="0"/>
              <a:t>cz</a:t>
            </a:r>
            <a:r>
              <a:rPr lang="cs-CZ" baseline="0" dirty="0" smtClean="0"/>
              <a:t>/</a:t>
            </a:r>
            <a:r>
              <a:rPr lang="cs-CZ" baseline="0" dirty="0" err="1" smtClean="0"/>
              <a:t>taxonimage</a:t>
            </a:r>
            <a:r>
              <a:rPr lang="cs-CZ" baseline="0" dirty="0" smtClean="0"/>
              <a:t>/id28086/?</a:t>
            </a:r>
            <a:r>
              <a:rPr lang="cs-CZ" baseline="0" dirty="0" err="1" smtClean="0"/>
              <a:t>taxonid</a:t>
            </a:r>
            <a:r>
              <a:rPr lang="cs-CZ" baseline="0" dirty="0" smtClean="0"/>
              <a:t>=8313</a:t>
            </a:r>
          </a:p>
          <a:p>
            <a:r>
              <a:rPr lang="cs-CZ" baseline="0" dirty="0" smtClean="0"/>
              <a:t>              http://krizova.ic.cz/zoo/EmuHnedy.php?nav=ptaci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DE147-A8E2-47BC-9F6D-085452E43F46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ireceptar.cz</a:t>
            </a:r>
            <a:r>
              <a:rPr lang="cs-CZ" dirty="0" smtClean="0"/>
              <a:t>/</a:t>
            </a:r>
            <a:r>
              <a:rPr lang="cs-CZ" dirty="0" err="1" smtClean="0"/>
              <a:t>zvirata</a:t>
            </a:r>
            <a:r>
              <a:rPr lang="cs-CZ" dirty="0" smtClean="0"/>
              <a:t>/</a:t>
            </a:r>
            <a:r>
              <a:rPr lang="cs-CZ" dirty="0" err="1" smtClean="0"/>
              <a:t>ptaci</a:t>
            </a:r>
            <a:r>
              <a:rPr lang="cs-CZ" dirty="0" smtClean="0"/>
              <a:t>/</a:t>
            </a:r>
            <a:r>
              <a:rPr lang="cs-CZ" dirty="0" err="1" smtClean="0"/>
              <a:t>kolibrici</a:t>
            </a:r>
            <a:r>
              <a:rPr lang="cs-CZ" dirty="0" smtClean="0"/>
              <a:t>-</a:t>
            </a:r>
            <a:r>
              <a:rPr lang="cs-CZ" dirty="0" err="1" smtClean="0"/>
              <a:t>ptacci</a:t>
            </a:r>
            <a:r>
              <a:rPr lang="cs-CZ" dirty="0" smtClean="0"/>
              <a:t>-</a:t>
            </a:r>
            <a:r>
              <a:rPr lang="cs-CZ" dirty="0" err="1" smtClean="0"/>
              <a:t>kteri</a:t>
            </a:r>
            <a:r>
              <a:rPr lang="cs-CZ" dirty="0" smtClean="0"/>
              <a:t>-si-pobrukuji/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DE147-A8E2-47BC-9F6D-085452E43F46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6/25/2012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6/25/2012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6/25/2012</a:t>
            </a:fld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6/25/2012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6/25/2012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Ptačí obři a trpaslíci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166"/>
            <a:ext cx="4968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/>
          <a:lstStyle/>
          <a:p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Ptačí obři a trpaslíci</a:t>
            </a:r>
            <a:endParaRPr lang="cs-CZ" dirty="0" smtClean="0"/>
          </a:p>
          <a:p>
            <a:r>
              <a:rPr lang="cs-CZ" dirty="0" smtClean="0"/>
              <a:t>Cíl: Výuka nového učiva o </a:t>
            </a:r>
            <a:r>
              <a:rPr lang="cs-CZ" dirty="0" smtClean="0"/>
              <a:t>ptačích obrech a trpaslících</a:t>
            </a:r>
            <a:endParaRPr lang="cs-CZ" dirty="0" smtClean="0"/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Běžci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Žijí v otevřených krajinách Afriky, Jižní Ameriky a Austrálie</a:t>
            </a:r>
          </a:p>
          <a:p>
            <a:r>
              <a:rPr lang="cs-CZ" dirty="0" smtClean="0"/>
              <a:t>Mají mohutné tělo</a:t>
            </a:r>
          </a:p>
          <a:p>
            <a:r>
              <a:rPr lang="cs-CZ" dirty="0" smtClean="0"/>
              <a:t>Zakrnělá křídla</a:t>
            </a:r>
          </a:p>
          <a:p>
            <a:r>
              <a:rPr lang="cs-CZ" dirty="0" smtClean="0"/>
              <a:t>Dlouhý krk</a:t>
            </a:r>
          </a:p>
          <a:p>
            <a:r>
              <a:rPr lang="cs-CZ" dirty="0" smtClean="0"/>
              <a:t>Malou hlavu s plochým zobákem</a:t>
            </a:r>
          </a:p>
          <a:p>
            <a:r>
              <a:rPr lang="cs-CZ" dirty="0" smtClean="0"/>
              <a:t>Velmi silné nohy</a:t>
            </a:r>
          </a:p>
          <a:p>
            <a:r>
              <a:rPr lang="cs-CZ" dirty="0" smtClean="0"/>
              <a:t>Na kosti hrudní nemají vyvinutý hřeben</a:t>
            </a:r>
          </a:p>
          <a:p>
            <a:r>
              <a:rPr lang="cs-CZ" dirty="0" smtClean="0"/>
              <a:t>Jsou těžcí – proto nelétají</a:t>
            </a:r>
          </a:p>
          <a:p>
            <a:r>
              <a:rPr lang="cs-CZ" dirty="0" smtClean="0"/>
              <a:t>Na vejcích sedí většinou samci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Pštros dvouprstý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Žije v afrických savanách</a:t>
            </a:r>
          </a:p>
          <a:p>
            <a:r>
              <a:rPr lang="cs-CZ" dirty="0" smtClean="0"/>
              <a:t>Na silných nohách má pouze dva prsty směřující dopředu</a:t>
            </a:r>
          </a:p>
          <a:p>
            <a:r>
              <a:rPr lang="cs-CZ" dirty="0" smtClean="0"/>
              <a:t>Výška až 260 cm</a:t>
            </a:r>
          </a:p>
          <a:p>
            <a:r>
              <a:rPr lang="cs-CZ" dirty="0" smtClean="0"/>
              <a:t>Hmotnost až 100 kg</a:t>
            </a:r>
          </a:p>
          <a:p>
            <a:r>
              <a:rPr lang="cs-CZ" dirty="0" smtClean="0"/>
              <a:t>Je největším žijícím ptákem</a:t>
            </a:r>
            <a:endParaRPr lang="cs-CZ" dirty="0"/>
          </a:p>
        </p:txBody>
      </p:sp>
      <p:pic>
        <p:nvPicPr>
          <p:cNvPr id="1026" name="Picture 2" descr="http://www.biolib.cz/IMG/GAL/18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8986" y="2643182"/>
            <a:ext cx="393637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Nandu pampový a Emu hnědý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043494" cy="4873752"/>
          </a:xfrm>
        </p:spPr>
        <p:txBody>
          <a:bodyPr/>
          <a:lstStyle/>
          <a:p>
            <a:r>
              <a:rPr lang="cs-CZ" dirty="0" smtClean="0"/>
              <a:t>Nandu žije na jihoamerických savanách</a:t>
            </a:r>
          </a:p>
          <a:p>
            <a:r>
              <a:rPr lang="cs-CZ" dirty="0" smtClean="0"/>
              <a:t>Je všežravý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Emu žije v Austrálii</a:t>
            </a:r>
          </a:p>
          <a:p>
            <a:r>
              <a:rPr lang="cs-CZ" dirty="0" smtClean="0"/>
              <a:t>Je býložravý</a:t>
            </a:r>
            <a:endParaRPr lang="cs-CZ" dirty="0" smtClean="0"/>
          </a:p>
        </p:txBody>
      </p:sp>
      <p:pic>
        <p:nvPicPr>
          <p:cNvPr id="17410" name="Picture 2" descr="http://www.biolib.cz/IMG/GAL/2808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571612"/>
            <a:ext cx="3167042" cy="2370334"/>
          </a:xfrm>
          <a:prstGeom prst="rect">
            <a:avLst/>
          </a:prstGeom>
          <a:noFill/>
        </p:spPr>
      </p:pic>
      <p:pic>
        <p:nvPicPr>
          <p:cNvPr id="17412" name="Picture 4" descr="http://krizova.ic.cz/zoo/images/emu-hned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4071942"/>
            <a:ext cx="2643206" cy="2735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Kolibřík </a:t>
            </a:r>
            <a:r>
              <a:rPr lang="cs-CZ" dirty="0" err="1" smtClean="0"/>
              <a:t>čmelákový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00486" cy="4873752"/>
          </a:xfrm>
        </p:spPr>
        <p:txBody>
          <a:bodyPr/>
          <a:lstStyle/>
          <a:p>
            <a:r>
              <a:rPr lang="cs-CZ" dirty="0" smtClean="0"/>
              <a:t>Patří mezi </a:t>
            </a:r>
            <a:r>
              <a:rPr lang="cs-CZ" dirty="0" err="1" smtClean="0"/>
              <a:t>svišťouny</a:t>
            </a:r>
            <a:endParaRPr lang="cs-CZ" dirty="0" smtClean="0"/>
          </a:p>
          <a:p>
            <a:r>
              <a:rPr lang="cs-CZ" dirty="0" smtClean="0"/>
              <a:t>Žije v tropech Jižní a Střední Ameriky</a:t>
            </a:r>
          </a:p>
          <a:p>
            <a:r>
              <a:rPr lang="cs-CZ" dirty="0" smtClean="0"/>
              <a:t>Mají štíhlá srpovitě zahnutá křídla – umožňují vířivý let na místě</a:t>
            </a:r>
          </a:p>
          <a:p>
            <a:r>
              <a:rPr lang="cs-CZ" dirty="0" smtClean="0"/>
              <a:t>Trubicovitým zobákem sají nektar z květů</a:t>
            </a:r>
          </a:p>
          <a:p>
            <a:r>
              <a:rPr lang="cs-CZ" dirty="0" smtClean="0"/>
              <a:t>Mláďata jsou krmivá</a:t>
            </a:r>
            <a:endParaRPr lang="cs-CZ" dirty="0"/>
          </a:p>
        </p:txBody>
      </p:sp>
      <p:pic>
        <p:nvPicPr>
          <p:cNvPr id="21506" name="Picture 2" descr="http://www.ireceptar.cz/res/data/088/0107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0494" y="1857364"/>
            <a:ext cx="4757277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184</Words>
  <Application>Microsoft Office PowerPoint</Application>
  <PresentationFormat>Předvádění na obrazovce (4:3)</PresentationFormat>
  <Paragraphs>45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Oriel</vt:lpstr>
      <vt:lpstr>Ptačí obři a trpaslíci</vt:lpstr>
      <vt:lpstr>EU V-2 Př7 Miroslava Komárová ZŠ Zákupy</vt:lpstr>
      <vt:lpstr>Běžci</vt:lpstr>
      <vt:lpstr>Pštros dvouprstý</vt:lpstr>
      <vt:lpstr>Nandu pampový a Emu hnědý</vt:lpstr>
      <vt:lpstr>Kolibřík čmelákový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Ptačí obři a trpaslíci</dc:title>
  <dc:creator>admin</dc:creator>
  <cp:lastModifiedBy>admin</cp:lastModifiedBy>
  <cp:revision>2</cp:revision>
  <dcterms:created xsi:type="dcterms:W3CDTF">2012-06-25T20:41:38Z</dcterms:created>
  <dcterms:modified xsi:type="dcterms:W3CDTF">2012-06-25T20:59:20Z</dcterms:modified>
</cp:coreProperties>
</file>