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90B2C-3BDB-43BD-B42C-0BA09BABB719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EDF6F-2125-4814-B5D2-079AEA069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993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</a:t>
            </a:r>
            <a:r>
              <a:rPr lang="cs-CZ" baseline="0" dirty="0" smtClean="0"/>
              <a:t> http://www.</a:t>
            </a:r>
            <a:r>
              <a:rPr lang="cs-CZ" baseline="0" dirty="0" err="1" smtClean="0"/>
              <a:t>birdskorea.org</a:t>
            </a:r>
            <a:r>
              <a:rPr lang="cs-CZ" baseline="0" dirty="0" smtClean="0"/>
              <a:t>/</a:t>
            </a:r>
            <a:r>
              <a:rPr lang="cs-CZ" baseline="0" dirty="0" err="1" smtClean="0"/>
              <a:t>Birds</a:t>
            </a:r>
            <a:r>
              <a:rPr lang="cs-CZ" baseline="0" dirty="0" smtClean="0"/>
              <a:t>/</a:t>
            </a:r>
            <a:r>
              <a:rPr lang="cs-CZ" baseline="0" dirty="0" err="1" smtClean="0"/>
              <a:t>Birdnews</a:t>
            </a:r>
            <a:r>
              <a:rPr lang="cs-CZ" baseline="0" dirty="0" smtClean="0"/>
              <a:t>/BK-BN-</a:t>
            </a:r>
            <a:r>
              <a:rPr lang="cs-CZ" baseline="0" dirty="0" err="1" smtClean="0"/>
              <a:t>birdnews</a:t>
            </a:r>
            <a:r>
              <a:rPr lang="cs-CZ" baseline="0" dirty="0" smtClean="0"/>
              <a:t>-2008-04.shtml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EDF6F-2125-4814-B5D2-079AEA06928B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biolib.cz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taxonimage</a:t>
            </a:r>
            <a:r>
              <a:rPr lang="cs-CZ" dirty="0" smtClean="0"/>
              <a:t>/id125066/?</a:t>
            </a:r>
            <a:r>
              <a:rPr lang="cs-CZ" dirty="0" err="1" smtClean="0"/>
              <a:t>taxonid</a:t>
            </a:r>
            <a:r>
              <a:rPr lang="cs-CZ" dirty="0" smtClean="0"/>
              <a:t>=8849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EDF6F-2125-4814-B5D2-079AEA06928B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http://helpme.rajce.idnes.cz/Na_poznavacku/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EDF6F-2125-4814-B5D2-079AEA06928B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6/12/2013</a:t>
            </a:fld>
            <a:endParaRPr lang="en-US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6/12/2013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6/12/2013</a:t>
            </a:fld>
            <a:endParaRPr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6/12/2013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6/12/2013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Ptáci břehů tekoucích 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Vypracovala: Mgr. Miroslava Komárová</a:t>
            </a:r>
            <a:endParaRPr lang="cs-CZ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412" y="5013176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88958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7"/>
            <a:ext cx="8229600" cy="4029400"/>
          </a:xfrm>
        </p:spPr>
        <p:txBody>
          <a:bodyPr/>
          <a:lstStyle/>
          <a:p>
            <a:r>
              <a:rPr lang="cs-CZ" dirty="0" smtClean="0"/>
              <a:t>Název: Ptáci břehů tekoucích vod</a:t>
            </a:r>
          </a:p>
          <a:p>
            <a:r>
              <a:rPr lang="cs-CZ" dirty="0" smtClean="0"/>
              <a:t>Cíl: Výuka nového učiva o ptactvu tekoucích vod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Ledňáček říční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Patří mezi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srostloprsté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Žije na březích řek s čistou vodou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Loví rybky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 břehu si těsně nad hladinou vyhrabává noru pro hnízdo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Mláďata jsou krmivá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Je stálý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birdskorea.org/Images/images2008/04/Common-Kingfisher_R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714752"/>
            <a:ext cx="3814747" cy="2922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Konipas horský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Štíhlý pták s dlouhým ocasem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Žije u čistých horských potoků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Hmyz sbírá za letu i ve vodě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Hnízdí blízko vody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Je tažný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http://www.biolib.cz/IMG/GAL/12506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237211"/>
            <a:ext cx="4376725" cy="32064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Konipas bílý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Není tolik vázán na vodu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Loví hmyz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Hnízdí ve škvírách skal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Na zimu odlétá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Je velmi přizpůsobivý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http://img4.rajce.idnes.cz/d0401/1/1257/1257184_bc3cdfa3658790420da9dffc0580964c/images/Konipas_bil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214686"/>
            <a:ext cx="4191029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</TotalTime>
  <Words>131</Words>
  <Application>Microsoft Office PowerPoint</Application>
  <PresentationFormat>Předvádění na obrazovce (4:3)</PresentationFormat>
  <Paragraphs>32</Paragraphs>
  <Slides>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Foundry</vt:lpstr>
      <vt:lpstr>Ptáci břehů tekoucích vod</vt:lpstr>
      <vt:lpstr>EU V-2 Př7 Miroslava Komárová ZŠ Zákupy</vt:lpstr>
      <vt:lpstr>Ledňáček říční</vt:lpstr>
      <vt:lpstr>Konipas horský</vt:lpstr>
      <vt:lpstr>Konipas bílý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Ptáci břehů tekoucích vod</dc:title>
  <dc:creator>admin</dc:creator>
  <cp:lastModifiedBy>Česťa</cp:lastModifiedBy>
  <cp:revision>3</cp:revision>
  <dcterms:created xsi:type="dcterms:W3CDTF">2012-06-25T20:24:55Z</dcterms:created>
  <dcterms:modified xsi:type="dcterms:W3CDTF">2013-06-12T09:41:15Z</dcterms:modified>
</cp:coreProperties>
</file>