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95F96-D05B-48E2-8610-B5FCF5F13B4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8E8B9-CDA4-4340-BF0B-2605AC09E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85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iki.rvp.cz/Kabinet/Obrazky/0.Biologicka_klasifikace/%C5%98%C3%AD%C5%A1e%3A_%C5%BDivo%C4%8Dichov%C3%A9_(Animalia)/Kmen%3A_strunatci_(chordata)/Podkmen%3A_obratlovci_(Vertebrata)/T%C5%99%C3%ADda%3A_pt%C3%A1ci_(Aves)/Letci/Hrabav%C3%AD/%C4%8Cele%C4%8F%3A_ba%C5%BEantovit%C3%AD_(Phasianidae)/Ba%C5%Beant</a:t>
            </a:r>
          </a:p>
          <a:p>
            <a:r>
              <a:rPr lang="cs-CZ" dirty="0" smtClean="0"/>
              <a:t>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8E8B9-CDA4-4340-BF0B-2605AC09EA2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http://aktualne.centrum.cz/priroda/clanek.phtml?id=602108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8E8B9-CDA4-4340-BF0B-2605AC09EA2F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birdwatcher.cz</a:t>
            </a:r>
            <a:r>
              <a:rPr lang="cs-CZ" dirty="0" smtClean="0"/>
              <a:t>/</a:t>
            </a:r>
            <a:r>
              <a:rPr lang="cs-CZ" dirty="0" err="1" smtClean="0"/>
              <a:t>pevci.html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8E8B9-CDA4-4340-BF0B-2605AC09EA2F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birdwatcher.cz</a:t>
            </a:r>
            <a:r>
              <a:rPr lang="cs-CZ" dirty="0" smtClean="0"/>
              <a:t>/</a:t>
            </a:r>
            <a:r>
              <a:rPr lang="cs-CZ" dirty="0" err="1" smtClean="0"/>
              <a:t>pevci.html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8E8B9-CDA4-4340-BF0B-2605AC09EA2F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6/12/2013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Ptáci otevřené krajiny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41168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11354"/>
          </a:xfrm>
        </p:spPr>
        <p:txBody>
          <a:bodyPr/>
          <a:lstStyle/>
          <a:p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428868"/>
            <a:ext cx="7772400" cy="3590932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Název: Ptáci otevřené krajiny</a:t>
            </a:r>
          </a:p>
          <a:p>
            <a:r>
              <a:rPr lang="cs-CZ" dirty="0" smtClean="0">
                <a:latin typeface="+mj-lt"/>
              </a:rPr>
              <a:t>Cíl: Výuka nového učiva o ptácích otevřené krajiny</a:t>
            </a:r>
          </a:p>
          <a:p>
            <a:r>
              <a:rPr lang="cs-CZ" dirty="0" smtClean="0">
                <a:latin typeface="+mj-lt"/>
              </a:rPr>
              <a:t>Doba: 25 – 30 minut</a:t>
            </a:r>
          </a:p>
          <a:p>
            <a:r>
              <a:rPr lang="cs-CZ" dirty="0" smtClean="0">
                <a:latin typeface="+mj-lt"/>
              </a:rPr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43050"/>
            <a:ext cx="7772400" cy="4376750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Hrabaví – přizpůsobeni životu na zemi – hrabavé končetiny (krátké a silné), jsou všežravci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Letci – rorýsi, vlaštovky, jiřičky – mají dlouhá srpovitě zahnutá křídla a široce zploštělé zobáky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Ostatní – pohybující se po zemi i ve vzduchu – mají kuželovité zobáky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Bažant lesní a Koroptev polní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Hrabaví ptáci</a:t>
            </a:r>
          </a:p>
          <a:p>
            <a:r>
              <a:rPr lang="cs-CZ" dirty="0" smtClean="0">
                <a:latin typeface="+mj-lt"/>
              </a:rPr>
              <a:t>Kohouti jsou oproti samicím pestře zbarveni</a:t>
            </a:r>
          </a:p>
          <a:p>
            <a:r>
              <a:rPr lang="cs-CZ" dirty="0" smtClean="0">
                <a:latin typeface="+mj-lt"/>
              </a:rPr>
              <a:t>Žijí v malých hejnech</a:t>
            </a:r>
          </a:p>
          <a:p>
            <a:r>
              <a:rPr lang="cs-CZ" dirty="0" smtClean="0">
                <a:latin typeface="+mj-lt"/>
              </a:rPr>
              <a:t>Díky zemědělství došlo k rapidnímu úbytku jedinců</a:t>
            </a:r>
          </a:p>
          <a:p>
            <a:endParaRPr lang="cs-CZ" dirty="0">
              <a:latin typeface="+mj-lt"/>
            </a:endParaRPr>
          </a:p>
        </p:txBody>
      </p:sp>
      <p:pic>
        <p:nvPicPr>
          <p:cNvPr id="1026" name="Picture 2" descr="http://wiki.rvp.cz/@api/deki/files/3667/=ba%25c5%25beant_se_slepic%25c3%25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7" y="3500438"/>
            <a:ext cx="4095779" cy="3071834"/>
          </a:xfrm>
          <a:prstGeom prst="rect">
            <a:avLst/>
          </a:prstGeom>
          <a:noFill/>
        </p:spPr>
      </p:pic>
      <p:pic>
        <p:nvPicPr>
          <p:cNvPr id="1028" name="Picture 4" descr="http://files.csop-namest.webnode.cz/200000910-80b6d81b0c/Koroptev%20poln%C3%AD_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3500438"/>
            <a:ext cx="2928958" cy="3138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Rorýs 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Patří mezi </a:t>
            </a:r>
            <a:r>
              <a:rPr lang="cs-CZ" dirty="0" err="1" smtClean="0">
                <a:latin typeface="+mj-lt"/>
              </a:rPr>
              <a:t>svišťouny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Většinu života tráví ve vzduchu</a:t>
            </a:r>
          </a:p>
          <a:p>
            <a:r>
              <a:rPr lang="cs-CZ" dirty="0" smtClean="0">
                <a:latin typeface="+mj-lt"/>
              </a:rPr>
              <a:t>Hnízdí v koloniích ve městech a obcích s vysokými věžemi</a:t>
            </a:r>
          </a:p>
          <a:p>
            <a:r>
              <a:rPr lang="cs-CZ" dirty="0" smtClean="0">
                <a:latin typeface="+mj-lt"/>
              </a:rPr>
              <a:t>Má krátké nohy se čtyřmi prsty dopředu – nesmí si sednout na zem ani větev</a:t>
            </a:r>
          </a:p>
          <a:p>
            <a:r>
              <a:rPr lang="cs-CZ" dirty="0" smtClean="0">
                <a:latin typeface="+mj-lt"/>
              </a:rPr>
              <a:t>Je tažný</a:t>
            </a:r>
            <a:endParaRPr lang="cs-CZ" dirty="0">
              <a:latin typeface="+mj-lt"/>
            </a:endParaRPr>
          </a:p>
        </p:txBody>
      </p:sp>
      <p:pic>
        <p:nvPicPr>
          <p:cNvPr id="19458" name="Picture 2" descr="http://img.aktualne.centrum.cz/133/78/1337815-rorys-obecn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143380"/>
            <a:ext cx="3357586" cy="2505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cs-CZ" dirty="0" smtClean="0"/>
              <a:t>Vlaštovka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4943484" cy="4948254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Žije v blízkosti venkovských lidských sídel</a:t>
            </a:r>
          </a:p>
          <a:p>
            <a:r>
              <a:rPr lang="cs-CZ" dirty="0" smtClean="0">
                <a:latin typeface="+mj-lt"/>
              </a:rPr>
              <a:t>Velmi rychle létá, při letu loví hmyz</a:t>
            </a:r>
          </a:p>
          <a:p>
            <a:r>
              <a:rPr lang="cs-CZ" dirty="0" smtClean="0">
                <a:latin typeface="+mj-lt"/>
              </a:rPr>
              <a:t>Má hluboce rozeklaný ocas</a:t>
            </a:r>
          </a:p>
          <a:p>
            <a:r>
              <a:rPr lang="cs-CZ" dirty="0" smtClean="0">
                <a:latin typeface="+mj-lt"/>
              </a:rPr>
              <a:t>Miskovité hnízdo si staví uvnitř staveb</a:t>
            </a:r>
            <a:endParaRPr lang="cs-CZ" dirty="0">
              <a:latin typeface="+mj-lt"/>
            </a:endParaRPr>
          </a:p>
        </p:txBody>
      </p:sp>
      <p:pic>
        <p:nvPicPr>
          <p:cNvPr id="20482" name="Picture 2" descr="http://www.birdwatcher.cz/Hirundo_rustica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214421"/>
            <a:ext cx="3373102" cy="5068003"/>
          </a:xfrm>
          <a:prstGeom prst="rect">
            <a:avLst/>
          </a:prstGeom>
          <a:noFill/>
        </p:spPr>
      </p:pic>
      <p:pic>
        <p:nvPicPr>
          <p:cNvPr id="20484" name="Picture 4" descr="http://www.biolib.cz/IMG/GAL/71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214818"/>
            <a:ext cx="3167290" cy="23741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Jiřička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514856" cy="4572000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Mělce vykrojený ocas</a:t>
            </a:r>
          </a:p>
          <a:p>
            <a:r>
              <a:rPr lang="cs-CZ" dirty="0" smtClean="0">
                <a:latin typeface="+mj-lt"/>
              </a:rPr>
              <a:t>Kulovité hnízdo s </a:t>
            </a:r>
            <a:r>
              <a:rPr lang="cs-CZ" dirty="0" err="1" smtClean="0">
                <a:latin typeface="+mj-lt"/>
              </a:rPr>
              <a:t>vletovým</a:t>
            </a:r>
            <a:r>
              <a:rPr lang="cs-CZ" dirty="0" smtClean="0">
                <a:latin typeface="+mj-lt"/>
              </a:rPr>
              <a:t> otvorem staví na vnější straně staveb</a:t>
            </a:r>
          </a:p>
          <a:p>
            <a:r>
              <a:rPr lang="cs-CZ" dirty="0" smtClean="0">
                <a:latin typeface="+mj-lt"/>
              </a:rPr>
              <a:t>Je tažná</a:t>
            </a:r>
          </a:p>
          <a:p>
            <a:r>
              <a:rPr lang="cs-CZ" dirty="0" smtClean="0">
                <a:latin typeface="+mj-lt"/>
              </a:rPr>
              <a:t>Hnízdí pospolitě</a:t>
            </a:r>
          </a:p>
          <a:p>
            <a:r>
              <a:rPr lang="cs-CZ" dirty="0" smtClean="0">
                <a:latin typeface="+mj-lt"/>
              </a:rPr>
              <a:t>Na těle nemá červenou barvu</a:t>
            </a:r>
            <a:endParaRPr lang="cs-CZ" dirty="0">
              <a:latin typeface="+mj-lt"/>
            </a:endParaRPr>
          </a:p>
        </p:txBody>
      </p:sp>
      <p:pic>
        <p:nvPicPr>
          <p:cNvPr id="23554" name="Picture 2" descr="http://www.birdwatcher.cz/Delichon_urbica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714356"/>
            <a:ext cx="3952860" cy="2631123"/>
          </a:xfrm>
          <a:prstGeom prst="rect">
            <a:avLst/>
          </a:prstGeom>
          <a:noFill/>
        </p:spPr>
      </p:pic>
      <p:pic>
        <p:nvPicPr>
          <p:cNvPr id="23556" name="Picture 4" descr="http://b.wz.cz/upload/z/zverimex_kvalitne_cz/201105/Jiricka_obecna_00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857628"/>
            <a:ext cx="3844012" cy="2690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245</Words>
  <Application>Microsoft Office PowerPoint</Application>
  <PresentationFormat>Předvádění na obrazovce (4:3)</PresentationFormat>
  <Paragraphs>44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Equity</vt:lpstr>
      <vt:lpstr>Ptáci otevřené krajiny</vt:lpstr>
      <vt:lpstr>EU V-2 Př7 Miroslava Komárová ZŠ Zákupy</vt:lpstr>
      <vt:lpstr>Charakteristika</vt:lpstr>
      <vt:lpstr>Bažant lesní a Koroptev polní</vt:lpstr>
      <vt:lpstr>Rorýs obecný</vt:lpstr>
      <vt:lpstr>Vlaštovka obecná</vt:lpstr>
      <vt:lpstr>Jiřička obecná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Ptáci otevřené krajiny</dc:title>
  <dc:creator>admin</dc:creator>
  <cp:lastModifiedBy>Česťa</cp:lastModifiedBy>
  <cp:revision>5</cp:revision>
  <dcterms:created xsi:type="dcterms:W3CDTF">2012-06-25T19:52:20Z</dcterms:created>
  <dcterms:modified xsi:type="dcterms:W3CDTF">2013-06-12T09:41:02Z</dcterms:modified>
</cp:coreProperties>
</file>