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DFAD0-31B0-4EFB-A106-349354F083C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8C9BA-C11D-4075-8E87-F5074B35A6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17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naturfoto.cz</a:t>
            </a:r>
            <a:r>
              <a:rPr lang="cs-CZ" dirty="0" smtClean="0"/>
              <a:t>/holub-</a:t>
            </a:r>
            <a:r>
              <a:rPr lang="cs-CZ" dirty="0" err="1" smtClean="0"/>
              <a:t>hrivnac</a:t>
            </a:r>
            <a:r>
              <a:rPr lang="cs-CZ" dirty="0" smtClean="0"/>
              <a:t>-fotografie-12577.html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8C9BA-C11D-4075-8E87-F5074B35A6CF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rspb.org.uk</a:t>
            </a:r>
            <a:r>
              <a:rPr lang="cs-CZ" dirty="0" smtClean="0"/>
              <a:t>/</a:t>
            </a:r>
            <a:r>
              <a:rPr lang="cs-CZ" dirty="0" err="1" smtClean="0"/>
              <a:t>wildlife</a:t>
            </a:r>
            <a:r>
              <a:rPr lang="cs-CZ" dirty="0" smtClean="0"/>
              <a:t>/</a:t>
            </a:r>
            <a:r>
              <a:rPr lang="cs-CZ" dirty="0" err="1" smtClean="0"/>
              <a:t>birdguide</a:t>
            </a:r>
            <a:r>
              <a:rPr lang="cs-CZ" dirty="0" smtClean="0"/>
              <a:t>/</a:t>
            </a:r>
            <a:r>
              <a:rPr lang="cs-CZ" dirty="0" err="1" smtClean="0"/>
              <a:t>name</a:t>
            </a:r>
            <a:r>
              <a:rPr lang="cs-CZ" dirty="0" smtClean="0"/>
              <a:t>/c/</a:t>
            </a:r>
            <a:r>
              <a:rPr lang="cs-CZ" dirty="0" err="1" smtClean="0"/>
              <a:t>cuckoo</a:t>
            </a:r>
            <a:r>
              <a:rPr lang="cs-CZ" dirty="0" smtClean="0"/>
              <a:t>/index.</a:t>
            </a:r>
            <a:r>
              <a:rPr lang="cs-CZ" dirty="0" err="1" smtClean="0"/>
              <a:t>aspx</a:t>
            </a:r>
            <a:endParaRPr lang="cs-CZ" dirty="0" smtClean="0"/>
          </a:p>
          <a:p>
            <a:r>
              <a:rPr lang="cs-CZ" dirty="0" smtClean="0"/>
              <a:t>              http://alik.idnes.cz/proc-se-stala-kukacka-obecna-ptakem-roku-2010-fjd-/alik-alikoviny.asp?c=A100206_164425_alik-alikoviny_mrk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8C9BA-C11D-4075-8E87-F5074B35A6CF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snajberk.eu</a:t>
            </a:r>
            <a:r>
              <a:rPr lang="cs-CZ" dirty="0" smtClean="0"/>
              <a:t>/</a:t>
            </a:r>
            <a:r>
              <a:rPr lang="cs-CZ" dirty="0" err="1" smtClean="0"/>
              <a:t>okoli</a:t>
            </a:r>
            <a:r>
              <a:rPr lang="cs-CZ" dirty="0" smtClean="0"/>
              <a:t>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8C9BA-C11D-4075-8E87-F5074B35A6CF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photosimon.cz</a:t>
            </a:r>
            <a:r>
              <a:rPr lang="cs-CZ" dirty="0" smtClean="0"/>
              <a:t>/</a:t>
            </a:r>
            <a:r>
              <a:rPr lang="cs-CZ" dirty="0" err="1" smtClean="0"/>
              <a:t>klicova</a:t>
            </a:r>
            <a:r>
              <a:rPr lang="cs-CZ" dirty="0" smtClean="0"/>
              <a:t>-slova/straka-</a:t>
            </a:r>
            <a:r>
              <a:rPr lang="cs-CZ" dirty="0" err="1" smtClean="0"/>
              <a:t>obecna</a:t>
            </a:r>
            <a:r>
              <a:rPr lang="cs-CZ" dirty="0" smtClean="0"/>
              <a:t>-</a:t>
            </a:r>
            <a:r>
              <a:rPr lang="cs-CZ" dirty="0" err="1" smtClean="0"/>
              <a:t>pica</a:t>
            </a:r>
            <a:r>
              <a:rPr lang="cs-CZ" dirty="0" smtClean="0"/>
              <a:t>-</a:t>
            </a:r>
            <a:r>
              <a:rPr lang="cs-CZ" dirty="0" err="1" smtClean="0"/>
              <a:t>pica</a:t>
            </a:r>
            <a:r>
              <a:rPr lang="cs-CZ" dirty="0" smtClean="0"/>
              <a:t>-1280.html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8C9BA-C11D-4075-8E87-F5074B35A6CF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30C2-1786-45DD-AD54-D2577E70BC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09AF-E97D-4379-8646-2743427A59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30C2-1786-45DD-AD54-D2577E70BC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09AF-E97D-4379-8646-2743427A59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30C2-1786-45DD-AD54-D2577E70BC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09AF-E97D-4379-8646-2743427A59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30C2-1786-45DD-AD54-D2577E70BC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09AF-E97D-4379-8646-2743427A59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30C2-1786-45DD-AD54-D2577E70BC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09AF-E97D-4379-8646-2743427A59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30C2-1786-45DD-AD54-D2577E70BC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09AF-E97D-4379-8646-2743427A59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30C2-1786-45DD-AD54-D2577E70BC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09AF-E97D-4379-8646-2743427A59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30C2-1786-45DD-AD54-D2577E70BC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09AF-E97D-4379-8646-2743427A59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30C2-1786-45DD-AD54-D2577E70BC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09AF-E97D-4379-8646-2743427A59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30C2-1786-45DD-AD54-D2577E70BC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09AF-E97D-4379-8646-2743427A59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30C2-1786-45DD-AD54-D2577E70BC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09AF-E97D-4379-8646-2743427A59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730C2-1786-45DD-AD54-D2577E70BC0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909AF-E97D-4379-8646-2743427A597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dirty="0" smtClean="0"/>
              <a:t>Ptáci okraje lesa, křovin a otevřené krajiny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Vypracovala: Mgr. Miroslava Komárová</a:t>
            </a:r>
            <a:endParaRPr lang="cs-CZ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761" y="4869160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EU V-2 Př7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r>
              <a:rPr lang="cs-CZ" dirty="0" smtClean="0"/>
              <a:t>Název: Ptáci okraje lesa, křovin a otevřené krajiny</a:t>
            </a:r>
          </a:p>
          <a:p>
            <a:r>
              <a:rPr lang="cs-CZ" dirty="0" smtClean="0"/>
              <a:t>Cíl: Výuka nového učiva o ptácích okraje lesa, křovin a otevřené krajiny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Tito ptáci žijí na stromech a keřích v lesích, ale potravu shání na volném prostranství</a:t>
            </a:r>
          </a:p>
          <a:p>
            <a:r>
              <a:rPr lang="cs-CZ" dirty="0" smtClean="0"/>
              <a:t>Nohy mají přizpůsobené k životu ve větvích i na zemi</a:t>
            </a:r>
          </a:p>
          <a:p>
            <a:r>
              <a:rPr lang="cs-CZ" dirty="0" smtClean="0"/>
              <a:t>Zobáky mají většinou rovné</a:t>
            </a:r>
          </a:p>
          <a:p>
            <a:r>
              <a:rPr lang="cs-CZ" dirty="0" smtClean="0"/>
              <a:t>Živočišná i rostlinná potrava</a:t>
            </a:r>
          </a:p>
          <a:p>
            <a:r>
              <a:rPr lang="cs-CZ" dirty="0" smtClean="0"/>
              <a:t>Mláďata jsou krmivá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Holub hřivnáč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Patří mezi </a:t>
            </a:r>
            <a:r>
              <a:rPr lang="cs-CZ" dirty="0" err="1" smtClean="0"/>
              <a:t>měkkozobé</a:t>
            </a:r>
            <a:endParaRPr lang="cs-CZ" dirty="0" smtClean="0"/>
          </a:p>
          <a:p>
            <a:r>
              <a:rPr lang="cs-CZ" dirty="0" smtClean="0"/>
              <a:t>Žije ve smíšených i jehličnatých lesích</a:t>
            </a:r>
          </a:p>
          <a:p>
            <a:r>
              <a:rPr lang="cs-CZ" dirty="0" smtClean="0"/>
              <a:t>Hnízdí v korunách stromů</a:t>
            </a:r>
          </a:p>
          <a:p>
            <a:r>
              <a:rPr lang="cs-CZ" dirty="0" smtClean="0"/>
              <a:t>Živí se smrkovými semeny, žaludy, bukvicemi, plži a hmyzem</a:t>
            </a:r>
          </a:p>
        </p:txBody>
      </p:sp>
      <p:pic>
        <p:nvPicPr>
          <p:cNvPr id="1026" name="Picture 2" descr="http://www.naturfoto.cz/fotografie/ptaci/holub-hrivnac-6799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957646"/>
            <a:ext cx="4000488" cy="2900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Kukačka obecná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Samec na jaře hlasitě kuká</a:t>
            </a:r>
          </a:p>
          <a:p>
            <a:r>
              <a:rPr lang="cs-CZ" dirty="0" smtClean="0"/>
              <a:t>Zjevem připomíná dravce</a:t>
            </a:r>
          </a:p>
          <a:p>
            <a:r>
              <a:rPr lang="cs-CZ" dirty="0" smtClean="0"/>
              <a:t>Sbírá hmyz</a:t>
            </a:r>
          </a:p>
          <a:p>
            <a:r>
              <a:rPr lang="cs-CZ" dirty="0" smtClean="0"/>
              <a:t>Hnízdo nestaví, klade vajíčka do hnízd jiných ptáků (hnízdní parazitismus)</a:t>
            </a:r>
          </a:p>
          <a:p>
            <a:r>
              <a:rPr lang="cs-CZ" dirty="0" smtClean="0"/>
              <a:t>Je tažná</a:t>
            </a:r>
            <a:endParaRPr lang="cs-CZ" dirty="0"/>
          </a:p>
        </p:txBody>
      </p:sp>
      <p:pic>
        <p:nvPicPr>
          <p:cNvPr id="17410" name="Picture 2" descr="http://www.rspb.org.uk/images/cache/cuckoo_300_tcm9-139789_v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4438649"/>
            <a:ext cx="2857500" cy="2419351"/>
          </a:xfrm>
          <a:prstGeom prst="rect">
            <a:avLst/>
          </a:prstGeom>
          <a:noFill/>
        </p:spPr>
      </p:pic>
      <p:pic>
        <p:nvPicPr>
          <p:cNvPr id="17412" name="Picture 4" descr="http://i.idnes.cz/10/022/c460/MRK310cf2_06_T_Grim_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4013708"/>
            <a:ext cx="3214678" cy="28442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Rákosníci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114932" cy="4525963"/>
          </a:xfrm>
        </p:spPr>
        <p:txBody>
          <a:bodyPr/>
          <a:lstStyle/>
          <a:p>
            <a:r>
              <a:rPr lang="cs-CZ" dirty="0" smtClean="0"/>
              <a:t>Žijí v rákosinách a křovinách</a:t>
            </a:r>
          </a:p>
          <a:p>
            <a:r>
              <a:rPr lang="cs-CZ" dirty="0" smtClean="0"/>
              <a:t>Mají malé, hnědé, nenápadné tělo</a:t>
            </a:r>
          </a:p>
          <a:p>
            <a:r>
              <a:rPr lang="cs-CZ" dirty="0" smtClean="0"/>
              <a:t>Upozorňují na sebe pouze zpěvem</a:t>
            </a:r>
          </a:p>
          <a:p>
            <a:r>
              <a:rPr lang="cs-CZ" dirty="0" smtClean="0"/>
              <a:t>Jsou tažní</a:t>
            </a:r>
          </a:p>
        </p:txBody>
      </p:sp>
      <p:pic>
        <p:nvPicPr>
          <p:cNvPr id="21506" name="Picture 2" descr="http://files.snajberk.eu/200000059-7ace67bc8d/Rak-o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3" y="2023466"/>
            <a:ext cx="3571868" cy="48345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Straka obecná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Nápadný pták s dlouhým ocasem</a:t>
            </a:r>
          </a:p>
          <a:p>
            <a:r>
              <a:rPr lang="cs-CZ" dirty="0" smtClean="0"/>
              <a:t>Je častá kolem lidských obydlí</a:t>
            </a:r>
          </a:p>
          <a:p>
            <a:r>
              <a:rPr lang="cs-CZ" dirty="0" smtClean="0"/>
              <a:t>Loví obratlovce, plže a hmyz</a:t>
            </a:r>
            <a:endParaRPr lang="cs-CZ" dirty="0"/>
          </a:p>
        </p:txBody>
      </p:sp>
      <p:pic>
        <p:nvPicPr>
          <p:cNvPr id="22530" name="Picture 2" descr="http://www.photosimon.cz/photos/straka-obecna-12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361138"/>
            <a:ext cx="5253029" cy="34968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212</Words>
  <Application>Microsoft Office PowerPoint</Application>
  <PresentationFormat>Předvádění na obrazovce (4:3)</PresentationFormat>
  <Paragraphs>42</Paragraphs>
  <Slides>7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Ptáci okraje lesa, křovin a otevřené krajiny</vt:lpstr>
      <vt:lpstr>EU V-2 Př7 Miroslava Komárová ZŠ Zákupy</vt:lpstr>
      <vt:lpstr>Charakteristika</vt:lpstr>
      <vt:lpstr>Holub hřivnáč</vt:lpstr>
      <vt:lpstr>Kukačka obecná</vt:lpstr>
      <vt:lpstr>Rákosníci</vt:lpstr>
      <vt:lpstr>Straka obecná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Ptáci okraje lesa, křovin a otevřené krajiny</dc:title>
  <dc:creator>admin</dc:creator>
  <cp:lastModifiedBy>Česťa</cp:lastModifiedBy>
  <cp:revision>4</cp:revision>
  <dcterms:created xsi:type="dcterms:W3CDTF">2012-06-25T19:28:12Z</dcterms:created>
  <dcterms:modified xsi:type="dcterms:W3CDTF">2013-06-12T09:39:25Z</dcterms:modified>
</cp:coreProperties>
</file>