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11AB3-BAD1-4AD2-9127-1E63DD4CB293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A54B7-97D3-45C1-8323-9BD5A10E9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519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gymta.cz</a:t>
            </a:r>
            <a:r>
              <a:rPr lang="cs-CZ" dirty="0" smtClean="0"/>
              <a:t>/kabinety/kab_biologie/</a:t>
            </a:r>
            <a:r>
              <a:rPr lang="cs-CZ" dirty="0" err="1" smtClean="0"/>
              <a:t>videoatlas</a:t>
            </a:r>
            <a:r>
              <a:rPr lang="cs-CZ" dirty="0" smtClean="0"/>
              <a:t>/</a:t>
            </a:r>
            <a:r>
              <a:rPr lang="cs-CZ" dirty="0" err="1" smtClean="0"/>
              <a:t>ptaci</a:t>
            </a:r>
            <a:r>
              <a:rPr lang="cs-CZ" dirty="0" smtClean="0"/>
              <a:t>/</a:t>
            </a:r>
            <a:r>
              <a:rPr lang="cs-CZ" dirty="0" err="1" smtClean="0"/>
              <a:t>splhavi.html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A54B7-97D3-45C1-8323-9BD5A10E94E5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okvr.ch</a:t>
            </a:r>
            <a:r>
              <a:rPr lang="cs-CZ" dirty="0" smtClean="0"/>
              <a:t>/</a:t>
            </a:r>
            <a:r>
              <a:rPr lang="cs-CZ" dirty="0" err="1" smtClean="0"/>
              <a:t>vogelschutz.html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A54B7-97D3-45C1-8323-9BD5A10E94E5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naturephoto.cz</a:t>
            </a:r>
            <a:r>
              <a:rPr lang="cs-CZ" dirty="0" smtClean="0"/>
              <a:t>/fotobanka/</a:t>
            </a:r>
            <a:r>
              <a:rPr lang="cs-CZ" dirty="0" err="1" smtClean="0"/>
              <a:t>ptaci</a:t>
            </a:r>
            <a:r>
              <a:rPr lang="cs-CZ" dirty="0" smtClean="0"/>
              <a:t>-</a:t>
            </a:r>
            <a:r>
              <a:rPr lang="cs-CZ" dirty="0" err="1" smtClean="0"/>
              <a:t>birds</a:t>
            </a:r>
            <a:r>
              <a:rPr lang="cs-CZ" dirty="0" smtClean="0"/>
              <a:t>/4649-drozd-</a:t>
            </a:r>
            <a:r>
              <a:rPr lang="cs-CZ" dirty="0" err="1" smtClean="0"/>
              <a:t>zpevny</a:t>
            </a:r>
            <a:r>
              <a:rPr lang="cs-CZ" dirty="0" smtClean="0"/>
              <a:t>-</a:t>
            </a:r>
            <a:r>
              <a:rPr lang="cs-CZ" dirty="0" err="1" smtClean="0"/>
              <a:t>turdus</a:t>
            </a:r>
            <a:r>
              <a:rPr lang="cs-CZ" dirty="0" smtClean="0"/>
              <a:t>-</a:t>
            </a:r>
            <a:r>
              <a:rPr lang="cs-CZ" dirty="0" err="1" smtClean="0"/>
              <a:t>philomelos.html</a:t>
            </a:r>
            <a:endParaRPr lang="cs-CZ" dirty="0" smtClean="0"/>
          </a:p>
          <a:p>
            <a:r>
              <a:rPr lang="cs-CZ" dirty="0" smtClean="0"/>
              <a:t>              http://www.</a:t>
            </a:r>
            <a:r>
              <a:rPr lang="cs-CZ" dirty="0" err="1" smtClean="0"/>
              <a:t>naturfoto.cz</a:t>
            </a:r>
            <a:r>
              <a:rPr lang="cs-CZ" dirty="0" smtClean="0"/>
              <a:t>/drozd-</a:t>
            </a:r>
            <a:r>
              <a:rPr lang="cs-CZ" dirty="0" err="1" smtClean="0"/>
              <a:t>zpevny</a:t>
            </a:r>
            <a:r>
              <a:rPr lang="cs-CZ" dirty="0" smtClean="0"/>
              <a:t>-fotografie-283.html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A54B7-97D3-45C1-8323-9BD5A10E94E5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http://pdenik.blog.cz/1012/kos-cerny</a:t>
            </a:r>
          </a:p>
          <a:p>
            <a:r>
              <a:rPr lang="cs-CZ" dirty="0" smtClean="0"/>
              <a:t>              http://www.</a:t>
            </a:r>
            <a:r>
              <a:rPr lang="cs-CZ" dirty="0" err="1" smtClean="0"/>
              <a:t>priroda.estranky.cz</a:t>
            </a:r>
            <a:r>
              <a:rPr lang="cs-CZ" dirty="0" smtClean="0"/>
              <a:t>/</a:t>
            </a:r>
            <a:r>
              <a:rPr lang="cs-CZ" dirty="0" err="1" smtClean="0"/>
              <a:t>clanky</a:t>
            </a:r>
            <a:r>
              <a:rPr lang="cs-CZ" dirty="0" smtClean="0"/>
              <a:t>/</a:t>
            </a:r>
            <a:r>
              <a:rPr lang="cs-CZ" dirty="0" err="1" smtClean="0"/>
              <a:t>priroda</a:t>
            </a:r>
            <a:r>
              <a:rPr lang="cs-CZ" dirty="0" smtClean="0"/>
              <a:t>-</a:t>
            </a:r>
            <a:r>
              <a:rPr lang="cs-CZ" dirty="0" err="1" smtClean="0"/>
              <a:t>cr</a:t>
            </a:r>
            <a:r>
              <a:rPr lang="cs-CZ" dirty="0" smtClean="0"/>
              <a:t>/kos-</a:t>
            </a:r>
            <a:r>
              <a:rPr lang="cs-CZ" dirty="0" err="1" smtClean="0"/>
              <a:t>cerny.html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A54B7-97D3-45C1-8323-9BD5A10E94E5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nabu</a:t>
            </a:r>
            <a:r>
              <a:rPr lang="cs-CZ" dirty="0" smtClean="0"/>
              <a:t>-</a:t>
            </a:r>
            <a:r>
              <a:rPr lang="cs-CZ" dirty="0" err="1" smtClean="0"/>
              <a:t>nvp.de</a:t>
            </a:r>
            <a:r>
              <a:rPr lang="cs-CZ" dirty="0" smtClean="0"/>
              <a:t>/projekt_</a:t>
            </a:r>
            <a:r>
              <a:rPr lang="cs-CZ" dirty="0" err="1" smtClean="0"/>
              <a:t>kleiber.html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A54B7-97D3-45C1-8323-9BD5A10E94E5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naturfoto.cz</a:t>
            </a:r>
            <a:r>
              <a:rPr lang="cs-CZ" dirty="0" smtClean="0"/>
              <a:t>/</a:t>
            </a:r>
            <a:r>
              <a:rPr lang="cs-CZ" dirty="0" err="1" smtClean="0"/>
              <a:t>sykora</a:t>
            </a:r>
            <a:r>
              <a:rPr lang="cs-CZ" dirty="0" smtClean="0"/>
              <a:t>-</a:t>
            </a:r>
            <a:r>
              <a:rPr lang="cs-CZ" dirty="0" err="1" smtClean="0"/>
              <a:t>konadra</a:t>
            </a:r>
            <a:r>
              <a:rPr lang="cs-CZ" dirty="0" smtClean="0"/>
              <a:t>-fotografie-11246.html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A54B7-97D3-45C1-8323-9BD5A10E94E5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0B94-AC5B-4555-822E-FCCBF9ACE61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0B696-FCB9-42CF-85AC-228178EE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0B94-AC5B-4555-822E-FCCBF9ACE61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0B696-FCB9-42CF-85AC-228178EE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0B94-AC5B-4555-822E-FCCBF9ACE61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0B696-FCB9-42CF-85AC-228178EE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0B94-AC5B-4555-822E-FCCBF9ACE61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0B696-FCB9-42CF-85AC-228178EE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0B94-AC5B-4555-822E-FCCBF9ACE61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0B696-FCB9-42CF-85AC-228178EE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0B94-AC5B-4555-822E-FCCBF9ACE61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0B696-FCB9-42CF-85AC-228178EE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0B94-AC5B-4555-822E-FCCBF9ACE61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0B696-FCB9-42CF-85AC-228178EE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0B94-AC5B-4555-822E-FCCBF9ACE61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0B696-FCB9-42CF-85AC-228178EE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0B94-AC5B-4555-822E-FCCBF9ACE61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0B696-FCB9-42CF-85AC-228178EE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0B94-AC5B-4555-822E-FCCBF9ACE61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0B696-FCB9-42CF-85AC-228178EE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0B94-AC5B-4555-822E-FCCBF9ACE61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0B696-FCB9-42CF-85AC-228178EE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20B94-AC5B-4555-822E-FCCBF9ACE61B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0B696-FCB9-42CF-85AC-228178EE97E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Lesní stromoví ptáci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Vypracovala: </a:t>
            </a:r>
            <a:r>
              <a:rPr lang="cs-CZ" sz="2400" dirty="0"/>
              <a:t>M</a:t>
            </a:r>
            <a:r>
              <a:rPr lang="cs-CZ" sz="2400" dirty="0" smtClean="0"/>
              <a:t>gr. Miroslava Komárová</a:t>
            </a:r>
            <a:endParaRPr lang="cs-CZ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616" y="4941168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Sýkora koňadra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Největší z našich sýkor</a:t>
            </a:r>
          </a:p>
          <a:p>
            <a:r>
              <a:rPr lang="cs-CZ" dirty="0" smtClean="0"/>
              <a:t>Další sýkory: modřinka, uhelníček, babka, parukářka</a:t>
            </a:r>
          </a:p>
          <a:p>
            <a:r>
              <a:rPr lang="cs-CZ" dirty="0" smtClean="0"/>
              <a:t>Hnízdí v dutinách i budkách</a:t>
            </a:r>
          </a:p>
          <a:p>
            <a:r>
              <a:rPr lang="cs-CZ" dirty="0" smtClean="0"/>
              <a:t>Loví hmyz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7650" name="Picture 2" descr="http://www.naturfoto.cz/fotografie/sevcik/sykora-konadra--xxxkonadra_dse367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786190"/>
            <a:ext cx="4246741" cy="3071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r>
              <a:rPr lang="cs-CZ" dirty="0" smtClean="0"/>
              <a:t>Název: Lesní stromoví ptáci</a:t>
            </a:r>
          </a:p>
          <a:p>
            <a:r>
              <a:rPr lang="cs-CZ" dirty="0" smtClean="0"/>
              <a:t>Cíl: Výuka nového učiva o lesním ptactvu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Šplhavci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Silné zobáky dlátovitého tvaru (z kmenů odlupují kůru a hledají larvy hmyzu)</a:t>
            </a:r>
          </a:p>
          <a:p>
            <a:r>
              <a:rPr lang="cs-CZ" dirty="0" smtClean="0"/>
              <a:t>Dlouhý jazyk s háčky k vytáhnutí larvy</a:t>
            </a:r>
          </a:p>
          <a:p>
            <a:r>
              <a:rPr lang="cs-CZ" dirty="0" smtClean="0"/>
              <a:t>Šplhavé nohy – dva prsty dopředu a dva dozadu</a:t>
            </a:r>
          </a:p>
          <a:p>
            <a:r>
              <a:rPr lang="cs-CZ" dirty="0" smtClean="0"/>
              <a:t>Houpavý let</a:t>
            </a:r>
          </a:p>
          <a:p>
            <a:r>
              <a:rPr lang="cs-CZ" dirty="0" smtClean="0"/>
              <a:t>Mláďata jsou krmivá</a:t>
            </a:r>
          </a:p>
          <a:p>
            <a:r>
              <a:rPr lang="cs-CZ" dirty="0" smtClean="0"/>
              <a:t>Pevná rýdovací pera vytvářejí oporu při šplhání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Strakapoud velký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614998" cy="4525963"/>
          </a:xfrm>
        </p:spPr>
        <p:txBody>
          <a:bodyPr/>
          <a:lstStyle/>
          <a:p>
            <a:r>
              <a:rPr lang="cs-CZ" dirty="0" smtClean="0"/>
              <a:t>Jehličnaté i listnaté lesy</a:t>
            </a:r>
          </a:p>
          <a:p>
            <a:r>
              <a:rPr lang="cs-CZ" dirty="0" smtClean="0"/>
              <a:t>Trhavě poskakuje po kmeni stromu a hledá poklepáváním larvy</a:t>
            </a:r>
          </a:p>
          <a:p>
            <a:r>
              <a:rPr lang="cs-CZ" dirty="0" smtClean="0"/>
              <a:t>V zimě se živí semeny ze šišek</a:t>
            </a:r>
            <a:endParaRPr lang="cs-CZ" dirty="0"/>
          </a:p>
        </p:txBody>
      </p:sp>
      <p:pic>
        <p:nvPicPr>
          <p:cNvPr id="1026" name="Picture 2" descr="http://www.gymta.cz/kabinety/kab_biologie/videoatlas/ptaci/img/186-strakapoud-velk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00233" y="1785926"/>
            <a:ext cx="3243768" cy="5072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Datel černý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829180" cy="4900634"/>
          </a:xfrm>
        </p:spPr>
        <p:txBody>
          <a:bodyPr/>
          <a:lstStyle/>
          <a:p>
            <a:r>
              <a:rPr lang="cs-CZ" dirty="0" smtClean="0"/>
              <a:t>Náš největší šplhavec</a:t>
            </a:r>
          </a:p>
          <a:p>
            <a:r>
              <a:rPr lang="cs-CZ" dirty="0" smtClean="0"/>
              <a:t>Většinou se vyskytuje na odumřelých stromech, tesá velké třísky</a:t>
            </a:r>
          </a:p>
          <a:p>
            <a:r>
              <a:rPr lang="cs-CZ" dirty="0" smtClean="0"/>
              <a:t>Vyskytuje se málo kvůli kácení starých stromů</a:t>
            </a:r>
          </a:p>
          <a:p>
            <a:r>
              <a:rPr lang="cs-CZ" dirty="0" smtClean="0"/>
              <a:t>Je stálý</a:t>
            </a:r>
            <a:endParaRPr lang="cs-CZ" dirty="0"/>
          </a:p>
        </p:txBody>
      </p:sp>
      <p:pic>
        <p:nvPicPr>
          <p:cNvPr id="17410" name="Picture 2" descr="http://www.okvr.ch/images/schwarzspecht_manfred_delph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323030"/>
            <a:ext cx="3714744" cy="55349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Pěvci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Nohy – tři prsty dopředu a jeden samostatně pohyblivý dozadu</a:t>
            </a:r>
          </a:p>
          <a:p>
            <a:r>
              <a:rPr lang="cs-CZ" dirty="0" smtClean="0"/>
              <a:t>Zobák šídlovitého nebo kuželovitého tvaru</a:t>
            </a:r>
          </a:p>
          <a:p>
            <a:r>
              <a:rPr lang="cs-CZ" dirty="0" smtClean="0"/>
              <a:t>Staví miskovitá hnízda</a:t>
            </a:r>
          </a:p>
          <a:p>
            <a:r>
              <a:rPr lang="cs-CZ" dirty="0" smtClean="0"/>
              <a:t>Mláďata jsou krmivá</a:t>
            </a:r>
          </a:p>
          <a:p>
            <a:r>
              <a:rPr lang="cs-CZ" dirty="0" smtClean="0"/>
              <a:t>Mají hlasové ústrojí (syrinx) – každý druh má charakteristický zpěv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Drozd zpěvný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lese se ozývá flétnovým hlasem</a:t>
            </a:r>
          </a:p>
          <a:p>
            <a:r>
              <a:rPr lang="cs-CZ" dirty="0" smtClean="0"/>
              <a:t>Loví hmyz, kroužkovce, plže a sbírá semena a bobule</a:t>
            </a:r>
          </a:p>
          <a:p>
            <a:r>
              <a:rPr lang="cs-CZ" dirty="0" smtClean="0"/>
              <a:t>Plže pouští na kámen aby se rozbila ulita</a:t>
            </a:r>
          </a:p>
          <a:p>
            <a:r>
              <a:rPr lang="cs-CZ" dirty="0" smtClean="0"/>
              <a:t>Je tažný</a:t>
            </a:r>
            <a:endParaRPr lang="cs-CZ" dirty="0"/>
          </a:p>
        </p:txBody>
      </p:sp>
      <p:pic>
        <p:nvPicPr>
          <p:cNvPr id="20482" name="Picture 2" descr="http://www.naturephoto.cz/img/fotobanka/06-2010-68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4333884"/>
            <a:ext cx="3786174" cy="2524116"/>
          </a:xfrm>
          <a:prstGeom prst="rect">
            <a:avLst/>
          </a:prstGeom>
          <a:noFill/>
        </p:spPr>
      </p:pic>
      <p:pic>
        <p:nvPicPr>
          <p:cNvPr id="20484" name="Picture 4" descr="http://www.naturfoto.cz/fotografie/ptaci/drozd-zpevny-261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3931336"/>
            <a:ext cx="2857488" cy="292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 černý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velmi obezřetný a plachý</a:t>
            </a:r>
          </a:p>
          <a:p>
            <a:r>
              <a:rPr lang="cs-CZ" dirty="0" smtClean="0"/>
              <a:t>Přizpůsobil se životu v blízkosti lidských sídel</a:t>
            </a:r>
          </a:p>
        </p:txBody>
      </p:sp>
      <p:pic>
        <p:nvPicPr>
          <p:cNvPr id="24578" name="Picture 2" descr="http://www.lit-blog.de/wp-content/uploads/2010/06/amse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071810"/>
            <a:ext cx="4099476" cy="2738654"/>
          </a:xfrm>
          <a:prstGeom prst="rect">
            <a:avLst/>
          </a:prstGeom>
          <a:noFill/>
        </p:spPr>
      </p:pic>
      <p:pic>
        <p:nvPicPr>
          <p:cNvPr id="24580" name="Picture 4" descr="http://www.priroda.estranky.cz/img/picture/76/kos_cern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071810"/>
            <a:ext cx="3737852" cy="2799237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1785918" y="600076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samice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572264" y="600076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samec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Brhlík lesní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86304" cy="4525963"/>
          </a:xfrm>
        </p:spPr>
        <p:txBody>
          <a:bodyPr/>
          <a:lstStyle/>
          <a:p>
            <a:r>
              <a:rPr lang="cs-CZ" dirty="0" smtClean="0"/>
              <a:t>Pohybuje se hbitě po kmenech stromů</a:t>
            </a:r>
          </a:p>
          <a:p>
            <a:r>
              <a:rPr lang="cs-CZ" dirty="0" smtClean="0"/>
              <a:t>Dokáže šplhat i hlavou dolů</a:t>
            </a:r>
          </a:p>
          <a:p>
            <a:r>
              <a:rPr lang="cs-CZ" dirty="0" smtClean="0"/>
              <a:t>Vybírá larvy a kukly hmyzu</a:t>
            </a:r>
          </a:p>
          <a:p>
            <a:r>
              <a:rPr lang="cs-CZ" dirty="0" smtClean="0"/>
              <a:t>K hnízdění využívá otvorů po šplhavcích</a:t>
            </a:r>
            <a:endParaRPr lang="cs-CZ" dirty="0"/>
          </a:p>
        </p:txBody>
      </p:sp>
      <p:pic>
        <p:nvPicPr>
          <p:cNvPr id="26626" name="Picture 2" descr="http://www.nabu-nvp.de/kleiberschule/img/kleib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1499" y="3286124"/>
            <a:ext cx="4762501" cy="3571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294</Words>
  <Application>Microsoft Office PowerPoint</Application>
  <PresentationFormat>Předvádění na obrazovce (4:3)</PresentationFormat>
  <Paragraphs>63</Paragraphs>
  <Slides>10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Lesní stromoví ptáci</vt:lpstr>
      <vt:lpstr>EU V-2 Př7 Miroslava Komárová ZŠ Zákupy</vt:lpstr>
      <vt:lpstr>Šplhavci</vt:lpstr>
      <vt:lpstr>Strakapoud velký</vt:lpstr>
      <vt:lpstr>Datel černý</vt:lpstr>
      <vt:lpstr>Pěvci</vt:lpstr>
      <vt:lpstr>Drozd zpěvný</vt:lpstr>
      <vt:lpstr>Kos černý</vt:lpstr>
      <vt:lpstr>Brhlík lesní</vt:lpstr>
      <vt:lpstr>Sýkora koňadra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Lesní stromoví ptáci</dc:title>
  <dc:creator>admin</dc:creator>
  <cp:lastModifiedBy>Česťa</cp:lastModifiedBy>
  <cp:revision>5</cp:revision>
  <dcterms:created xsi:type="dcterms:W3CDTF">2012-06-25T18:48:46Z</dcterms:created>
  <dcterms:modified xsi:type="dcterms:W3CDTF">2013-06-12T09:39:12Z</dcterms:modified>
</cp:coreProperties>
</file>