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CC0183-DFAB-4CB6-9568-B6461A634AE7}" type="datetimeFigureOut">
              <a:rPr lang="cs-CZ" smtClean="0"/>
              <a:pPr/>
              <a:t>12.6.2013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294B85-9195-4D5A-ABA6-5AE72377064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617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</a:t>
            </a:r>
            <a:r>
              <a:rPr lang="cs-CZ" baseline="0" dirty="0" smtClean="0"/>
              <a:t> http://faunaevropa.webnode.cz/products/kane-lesni/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294B85-9195-4D5A-ABA6-5AE723770649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</a:t>
            </a:r>
            <a:r>
              <a:rPr lang="cs-CZ" dirty="0" err="1" smtClean="0"/>
              <a:t>naturephoto.cz</a:t>
            </a:r>
            <a:r>
              <a:rPr lang="cs-CZ" dirty="0" smtClean="0"/>
              <a:t>/fotobanka/</a:t>
            </a:r>
            <a:r>
              <a:rPr lang="cs-CZ" dirty="0" err="1" smtClean="0"/>
              <a:t>ptaci</a:t>
            </a:r>
            <a:r>
              <a:rPr lang="cs-CZ" dirty="0" smtClean="0"/>
              <a:t>-</a:t>
            </a:r>
            <a:r>
              <a:rPr lang="cs-CZ" dirty="0" err="1" smtClean="0"/>
              <a:t>birds</a:t>
            </a:r>
            <a:r>
              <a:rPr lang="cs-CZ" dirty="0" smtClean="0"/>
              <a:t>/750-</a:t>
            </a:r>
            <a:r>
              <a:rPr lang="cs-CZ" dirty="0" err="1" smtClean="0"/>
              <a:t>jestrab</a:t>
            </a:r>
            <a:r>
              <a:rPr lang="cs-CZ" dirty="0" smtClean="0"/>
              <a:t>-</a:t>
            </a:r>
            <a:r>
              <a:rPr lang="cs-CZ" dirty="0" err="1" smtClean="0"/>
              <a:t>lesni</a:t>
            </a:r>
            <a:r>
              <a:rPr lang="cs-CZ" dirty="0" smtClean="0"/>
              <a:t>-</a:t>
            </a:r>
            <a:r>
              <a:rPr lang="cs-CZ" dirty="0" err="1" smtClean="0"/>
              <a:t>accipiter</a:t>
            </a:r>
            <a:r>
              <a:rPr lang="cs-CZ" dirty="0" smtClean="0"/>
              <a:t>-</a:t>
            </a:r>
            <a:r>
              <a:rPr lang="cs-CZ" dirty="0" err="1" smtClean="0"/>
              <a:t>gentilis.html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294B85-9195-4D5A-ABA6-5AE723770649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http://cs.wikipedia.org/wiki/Po%C5%A1tolka_obecn%C3%A1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294B85-9195-4D5A-ABA6-5AE723770649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</a:t>
            </a:r>
            <a:r>
              <a:rPr lang="cs-CZ" dirty="0" err="1" smtClean="0"/>
              <a:t>pricna</a:t>
            </a:r>
            <a:r>
              <a:rPr lang="cs-CZ" dirty="0" smtClean="0"/>
              <a:t>-ulice.</a:t>
            </a:r>
            <a:r>
              <a:rPr lang="cs-CZ" dirty="0" err="1" smtClean="0"/>
              <a:t>estranky.cz</a:t>
            </a:r>
            <a:r>
              <a:rPr lang="cs-CZ" dirty="0" smtClean="0"/>
              <a:t>/fotoalbum/velkoprodejna-</a:t>
            </a:r>
            <a:r>
              <a:rPr lang="cs-CZ" dirty="0" err="1" smtClean="0"/>
              <a:t>mzourov</a:t>
            </a:r>
            <a:r>
              <a:rPr lang="cs-CZ" dirty="0" smtClean="0"/>
              <a:t>/sovy/</a:t>
            </a:r>
            <a:r>
              <a:rPr lang="cs-CZ" dirty="0" err="1" smtClean="0"/>
              <a:t>vyr</a:t>
            </a:r>
            <a:r>
              <a:rPr lang="cs-CZ" dirty="0" smtClean="0"/>
              <a:t>-</a:t>
            </a:r>
            <a:r>
              <a:rPr lang="cs-CZ" dirty="0" err="1" smtClean="0"/>
              <a:t>velky.jpg</a:t>
            </a:r>
            <a:r>
              <a:rPr lang="cs-CZ" dirty="0" smtClean="0"/>
              <a:t>.-.</a:t>
            </a:r>
            <a:r>
              <a:rPr lang="cs-CZ" smtClean="0"/>
              <a:t>html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294B85-9195-4D5A-ABA6-5AE723770649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294B85-9195-4D5A-ABA6-5AE723770649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28A11-4CF1-4C9B-845D-BE78CE6D8F61}" type="datetimeFigureOut">
              <a:rPr lang="cs-CZ" smtClean="0"/>
              <a:pPr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5EC16-81B3-465B-A41B-23C3DA129B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28A11-4CF1-4C9B-845D-BE78CE6D8F61}" type="datetimeFigureOut">
              <a:rPr lang="cs-CZ" smtClean="0"/>
              <a:pPr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5EC16-81B3-465B-A41B-23C3DA129B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28A11-4CF1-4C9B-845D-BE78CE6D8F61}" type="datetimeFigureOut">
              <a:rPr lang="cs-CZ" smtClean="0"/>
              <a:pPr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5EC16-81B3-465B-A41B-23C3DA129B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28A11-4CF1-4C9B-845D-BE78CE6D8F61}" type="datetimeFigureOut">
              <a:rPr lang="cs-CZ" smtClean="0"/>
              <a:pPr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5EC16-81B3-465B-A41B-23C3DA129B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28A11-4CF1-4C9B-845D-BE78CE6D8F61}" type="datetimeFigureOut">
              <a:rPr lang="cs-CZ" smtClean="0"/>
              <a:pPr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5EC16-81B3-465B-A41B-23C3DA129B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28A11-4CF1-4C9B-845D-BE78CE6D8F61}" type="datetimeFigureOut">
              <a:rPr lang="cs-CZ" smtClean="0"/>
              <a:pPr/>
              <a:t>12.6.2013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5EC16-81B3-465B-A41B-23C3DA129B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28A11-4CF1-4C9B-845D-BE78CE6D8F61}" type="datetimeFigureOut">
              <a:rPr lang="cs-CZ" smtClean="0"/>
              <a:pPr/>
              <a:t>12.6.2013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5EC16-81B3-465B-A41B-23C3DA129B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28A11-4CF1-4C9B-845D-BE78CE6D8F61}" type="datetimeFigureOut">
              <a:rPr lang="cs-CZ" smtClean="0"/>
              <a:pPr/>
              <a:t>12.6.2013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5EC16-81B3-465B-A41B-23C3DA129B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28A11-4CF1-4C9B-845D-BE78CE6D8F61}" type="datetimeFigureOut">
              <a:rPr lang="cs-CZ" smtClean="0"/>
              <a:pPr/>
              <a:t>12.6.2013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5EC16-81B3-465B-A41B-23C3DA129B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28A11-4CF1-4C9B-845D-BE78CE6D8F61}" type="datetimeFigureOut">
              <a:rPr lang="cs-CZ" smtClean="0"/>
              <a:pPr/>
              <a:t>12.6.2013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5EC16-81B3-465B-A41B-23C3DA129B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28A11-4CF1-4C9B-845D-BE78CE6D8F61}" type="datetimeFigureOut">
              <a:rPr lang="cs-CZ" smtClean="0"/>
              <a:pPr/>
              <a:t>12.6.2013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5EC16-81B3-465B-A41B-23C3DA129B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28A11-4CF1-4C9B-845D-BE78CE6D8F61}" type="datetimeFigureOut">
              <a:rPr lang="cs-CZ" smtClean="0"/>
              <a:pPr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5EC16-81B3-465B-A41B-23C3DA129B1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Dravci a sovy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Vypracovala: Mgr. Miroslava Komárová</a:t>
            </a:r>
            <a:endParaRPr lang="cs-CZ" sz="2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941168"/>
            <a:ext cx="3048000" cy="746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2792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>
                <a:solidFill>
                  <a:schemeClr val="bg1"/>
                </a:solidFill>
              </a:rPr>
              <a:t>EU V-2 Př7</a:t>
            </a:r>
            <a:br>
              <a:rPr lang="cs-CZ" dirty="0" smtClean="0">
                <a:solidFill>
                  <a:schemeClr val="bg1"/>
                </a:solidFill>
              </a:rPr>
            </a:br>
            <a:r>
              <a:rPr lang="cs-CZ" dirty="0" smtClean="0">
                <a:solidFill>
                  <a:schemeClr val="bg1"/>
                </a:solidFill>
              </a:rPr>
              <a:t>Miroslava Komárová</a:t>
            </a:r>
            <a:br>
              <a:rPr lang="cs-CZ" dirty="0" smtClean="0">
                <a:solidFill>
                  <a:schemeClr val="bg1"/>
                </a:solidFill>
              </a:rPr>
            </a:br>
            <a:r>
              <a:rPr lang="cs-CZ" dirty="0" smtClean="0">
                <a:solidFill>
                  <a:schemeClr val="bg1"/>
                </a:solidFill>
              </a:rPr>
              <a:t>ZŠ Zákupy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625857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Název: Dravci a sovy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Cíl: Výuka nového učiva o dravcích a sovách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Doba: 25 – 30 minut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Pomůcky: interaktivní tabule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Charakteristika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Masožraví ptáci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Mají ostré, hákovitě zahnuté zobáky a silné nohy s ostrými drápy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Mají výborný zrak a sluch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Jsou vynikající letci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Kořist usmrcují pomocí drápů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Mláďata jsou krmivá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Podílí se na udržování biologické rovnováhy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Káně lesní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4525963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Vyskytuje se hojně v lesích, na polích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Loví hraboše, ptáky v otevřené krajině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Kořist si vyhlédne ze vzduchu a lapí ji na zemi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Hnízdí v lesích</a:t>
            </a:r>
          </a:p>
        </p:txBody>
      </p:sp>
      <p:pic>
        <p:nvPicPr>
          <p:cNvPr id="1026" name="Picture 2" descr="http://files.faunaevropa.webnode.cz/system_preview_detail_200000015-b9437ba3d8/k%C3%A1n%C4%9B%20lesn%C3%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2" y="3214662"/>
            <a:ext cx="3643338" cy="36433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Jestřáb lesní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Žije skrytě v lesích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Samice je větší než samec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Obratně létá mezi stromy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Kořist loví  za letu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Hnízdí vysoko na stromech</a:t>
            </a:r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17410" name="Picture 2" descr="http://www.naturephoto.cz/img/fotobanka/11-2005-083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1607354"/>
            <a:ext cx="3500430" cy="52506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Poštolka obecná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5614998" cy="4525963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Kořist vyhledává při třepotavém letu nad poli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loví na zemi, usmrcuje klovnutím do krku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Loví hraboše, ptáky, plazy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Hnízdí na stromech a skalách (také na panelácích ve městech)</a:t>
            </a:r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24578" name="Picture 2" descr="http://upload.wikimedia.org/wikipedia/commons/thumb/2/24/Common_kestrel_falco_tinnunculus.jpg/220px-Common_kestrel_falco_tinnunculu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47257" y="2071679"/>
            <a:ext cx="3396743" cy="47863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Výr velký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Naše největší sova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Vzácně v lesích se skalami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Za soumraku vylétá lovit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Kořist loví na zemi i na stromech</a:t>
            </a:r>
          </a:p>
          <a:p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smtClean="0">
                <a:solidFill>
                  <a:schemeClr val="bg1"/>
                </a:solidFill>
              </a:rPr>
              <a:t>je stálý</a:t>
            </a:r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20482" name="Picture 2" descr="http://www.pricna-ulice.estranky.cz/img/original/42/vyr-velky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3952642"/>
            <a:ext cx="3500430" cy="29053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Kalous ušatý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972056" cy="4972072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Žije v lesích u polí a luk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Při vyrušení zvedá pernatá „ouška“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Loví většinou hraboše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Využívá opuštěná hnízda dravců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Je částečně tažný</a:t>
            </a:r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www.nature-photogallery.eu/cz/__userdata/photos/36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1276688"/>
            <a:ext cx="3714744" cy="55813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240</Words>
  <Application>Microsoft Office PowerPoint</Application>
  <PresentationFormat>Předvádění na obrazovce (4:3)</PresentationFormat>
  <Paragraphs>53</Paragraphs>
  <Slides>8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Dravci a sovy</vt:lpstr>
      <vt:lpstr>EU V-2 Př7 Miroslava Komárová ZŠ Zákupy</vt:lpstr>
      <vt:lpstr>Charakteristika</vt:lpstr>
      <vt:lpstr>Káně lesní</vt:lpstr>
      <vt:lpstr>Jestřáb lesní</vt:lpstr>
      <vt:lpstr>Poštolka obecná</vt:lpstr>
      <vt:lpstr>Výr velký</vt:lpstr>
      <vt:lpstr>Kalous ušatý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Dravci a sovy</dc:title>
  <dc:creator>admin</dc:creator>
  <cp:lastModifiedBy>Česťa</cp:lastModifiedBy>
  <cp:revision>6</cp:revision>
  <dcterms:created xsi:type="dcterms:W3CDTF">2012-06-24T23:32:28Z</dcterms:created>
  <dcterms:modified xsi:type="dcterms:W3CDTF">2013-06-12T09:38:59Z</dcterms:modified>
</cp:coreProperties>
</file>