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CA0A5-9B63-4CC8-942C-4EA43BEF2FC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CBD1C-1F95-4026-AC24-362161AF8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0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http://rajtucnaku.blogspot.cz/2011/04/tucnak-patagonsky.html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CBD1C-1F95-4026-AC24-362161AF8691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avia</a:t>
            </a:r>
            <a:r>
              <a:rPr lang="cs-CZ" dirty="0" smtClean="0"/>
              <a:t>-</a:t>
            </a:r>
            <a:r>
              <a:rPr lang="cs-CZ" dirty="0" err="1" smtClean="0"/>
              <a:t>club.com</a:t>
            </a:r>
            <a:r>
              <a:rPr lang="cs-CZ" dirty="0" smtClean="0"/>
              <a:t>/</a:t>
            </a:r>
            <a:r>
              <a:rPr lang="cs-CZ" dirty="0" err="1" smtClean="0"/>
              <a:t>forum</a:t>
            </a:r>
            <a:r>
              <a:rPr lang="cs-CZ" dirty="0" smtClean="0"/>
              <a:t>-</a:t>
            </a:r>
            <a:r>
              <a:rPr lang="cs-CZ" dirty="0" err="1" smtClean="0"/>
              <a:t>tema</a:t>
            </a:r>
            <a:r>
              <a:rPr lang="cs-CZ" dirty="0" smtClean="0"/>
              <a:t>/znak-</a:t>
            </a:r>
            <a:r>
              <a:rPr lang="cs-CZ" dirty="0" err="1" smtClean="0"/>
              <a:t>avia</a:t>
            </a:r>
            <a:r>
              <a:rPr lang="cs-CZ" dirty="0" smtClean="0"/>
              <a:t>-644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CBD1C-1F95-4026-AC24-362161AF8691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http://zoo.</a:t>
            </a:r>
            <a:r>
              <a:rPr lang="cs-CZ" dirty="0" err="1" smtClean="0"/>
              <a:t>inext.cz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zvirata</a:t>
            </a:r>
            <a:r>
              <a:rPr lang="cs-CZ" dirty="0" smtClean="0"/>
              <a:t>-a-expozice/</a:t>
            </a:r>
            <a:r>
              <a:rPr lang="cs-CZ" dirty="0" err="1" smtClean="0"/>
              <a:t>zvirata.html</a:t>
            </a:r>
            <a:r>
              <a:rPr lang="cs-CZ" dirty="0" smtClean="0"/>
              <a:t>?</a:t>
            </a:r>
            <a:r>
              <a:rPr lang="cs-CZ" dirty="0" err="1" smtClean="0"/>
              <a:t>zvire</a:t>
            </a:r>
            <a:r>
              <a:rPr lang="cs-CZ" dirty="0" smtClean="0"/>
              <a:t>=</a:t>
            </a:r>
            <a:r>
              <a:rPr lang="cs-CZ" dirty="0" err="1" smtClean="0"/>
              <a:t>plamenak</a:t>
            </a:r>
            <a:r>
              <a:rPr lang="cs-CZ" dirty="0" smtClean="0"/>
              <a:t>-</a:t>
            </a:r>
            <a:r>
              <a:rPr lang="cs-CZ" smtClean="0"/>
              <a:t>ruzovy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CBD1C-1F95-4026-AC24-362161AF8691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B723E-3AAB-45E3-B98B-BB0663CDAF3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DB39-4B59-4D3C-98A7-8B0440A18DD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Mořští ptáci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Vypracovala: Mgr. Miroslava Komárová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91" y="5085184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cs-CZ" dirty="0" smtClean="0"/>
              <a:t>Název: Mořští ptáci</a:t>
            </a:r>
          </a:p>
          <a:p>
            <a:r>
              <a:rPr lang="cs-CZ" dirty="0" smtClean="0"/>
              <a:t>Cíl: Výuka nového učiva o mořském ptactvu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Tučňáci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5357850" cy="54292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Přizpůsobili se plavání a potápění, ztratili schopnost létat</a:t>
            </a:r>
          </a:p>
          <a:p>
            <a:r>
              <a:rPr lang="cs-CZ" dirty="0" smtClean="0"/>
              <a:t>Nohy jsou posunuté hodně dozadu a prsty spojuje plovací blána</a:t>
            </a:r>
          </a:p>
          <a:p>
            <a:r>
              <a:rPr lang="cs-CZ" dirty="0" smtClean="0"/>
              <a:t>Před chladem je chrání silná vrstva tuku</a:t>
            </a:r>
          </a:p>
          <a:p>
            <a:r>
              <a:rPr lang="cs-CZ" dirty="0" smtClean="0"/>
              <a:t>Loví pod vodou ryby a hlavonožce</a:t>
            </a:r>
          </a:p>
          <a:p>
            <a:r>
              <a:rPr lang="cs-CZ" dirty="0" smtClean="0"/>
              <a:t>Žijí v antarktickém prostředí v koloniích</a:t>
            </a:r>
            <a:endParaRPr lang="cs-CZ" dirty="0"/>
          </a:p>
        </p:txBody>
      </p:sp>
      <p:pic>
        <p:nvPicPr>
          <p:cNvPr id="1026" name="Picture 2" descr="http://1.bp.blogspot.com/-2AjbUt8V_q8/TaYH-PhC6aI/AAAAAAAAAEw/_jPVkBMBG7g/s1600/Tu%25C4%258D.Patagonsky.rodin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6695" y="2428868"/>
            <a:ext cx="3717305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Albatrosi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Vynikající letci</a:t>
            </a:r>
          </a:p>
          <a:p>
            <a:r>
              <a:rPr lang="cs-CZ" dirty="0" smtClean="0"/>
              <a:t>Mají dlouhá a štíhlá křídla – plachtí nad mořskou hladinou</a:t>
            </a:r>
          </a:p>
          <a:p>
            <a:r>
              <a:rPr lang="cs-CZ" dirty="0" smtClean="0"/>
              <a:t>Dobře plavou</a:t>
            </a:r>
          </a:p>
          <a:p>
            <a:r>
              <a:rPr lang="cs-CZ" dirty="0" smtClean="0"/>
              <a:t>Loví ryby</a:t>
            </a:r>
          </a:p>
          <a:p>
            <a:r>
              <a:rPr lang="cs-CZ" dirty="0" smtClean="0"/>
              <a:t>Hnízdí v koloniích na ostrovech</a:t>
            </a:r>
            <a:endParaRPr lang="cs-CZ" dirty="0"/>
          </a:p>
        </p:txBody>
      </p:sp>
      <p:pic>
        <p:nvPicPr>
          <p:cNvPr id="16386" name="Picture 2" descr="http://www.avia-club.com/graphics/msgboard/703/full/albatro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143248"/>
            <a:ext cx="3071802" cy="3111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Plameňáci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cs-CZ" dirty="0" smtClean="0"/>
              <a:t>Mají dlouhé brodivé nohy a velmi dlouhý krk</a:t>
            </a:r>
          </a:p>
          <a:p>
            <a:r>
              <a:rPr lang="cs-CZ" dirty="0" smtClean="0"/>
              <a:t>Krátký a uprostřed zahnutý zobák slouží k cezení potravy z vody</a:t>
            </a:r>
          </a:p>
          <a:p>
            <a:r>
              <a:rPr lang="cs-CZ" dirty="0" smtClean="0"/>
              <a:t>Loví měkkýše, korýše, larvy hmyzu</a:t>
            </a:r>
          </a:p>
          <a:p>
            <a:r>
              <a:rPr lang="cs-CZ" dirty="0" smtClean="0"/>
              <a:t>Hnízdí ve velkých koloniích v teplých oblastech</a:t>
            </a:r>
            <a:endParaRPr lang="cs-CZ" dirty="0"/>
          </a:p>
        </p:txBody>
      </p:sp>
      <p:pic>
        <p:nvPicPr>
          <p:cNvPr id="19458" name="Picture 2" descr="http://zoo.inext.cz/files/images/sm_usnw4yc_plamenak-ruzovy-int-3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227783"/>
            <a:ext cx="3857652" cy="2630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146</Words>
  <Application>Microsoft Office PowerPoint</Application>
  <PresentationFormat>Předvádění na obrazovce (4:3)</PresentationFormat>
  <Paragraphs>30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Mořští ptáci</vt:lpstr>
      <vt:lpstr>EU V-2 Př7 Miroslava Komárová ZŠ Zákupy</vt:lpstr>
      <vt:lpstr>Tučňáci</vt:lpstr>
      <vt:lpstr>Albatrosi</vt:lpstr>
      <vt:lpstr>Plameňáci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Mořští ptáci</dc:title>
  <dc:creator>admin</dc:creator>
  <cp:lastModifiedBy>Česťa</cp:lastModifiedBy>
  <cp:revision>4</cp:revision>
  <dcterms:created xsi:type="dcterms:W3CDTF">2012-06-24T23:18:41Z</dcterms:created>
  <dcterms:modified xsi:type="dcterms:W3CDTF">2013-06-12T09:38:49Z</dcterms:modified>
</cp:coreProperties>
</file>