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5EFB-4A96-4620-886F-F7C029E642D4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19A13-1520-4F4F-BED1-CCFEB001DB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764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naturfoto.cz</a:t>
            </a:r>
            <a:r>
              <a:rPr lang="cs-CZ" dirty="0" smtClean="0"/>
              <a:t>/volavka-</a:t>
            </a:r>
            <a:r>
              <a:rPr lang="cs-CZ" dirty="0" err="1" smtClean="0"/>
              <a:t>popelava</a:t>
            </a:r>
            <a:r>
              <a:rPr lang="cs-CZ" dirty="0" smtClean="0"/>
              <a:t>-fotografie-3725.html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19A13-1520-4F4F-BED1-CCFEB001DBF4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ireceptar.cz</a:t>
            </a:r>
            <a:r>
              <a:rPr lang="cs-CZ" dirty="0" smtClean="0"/>
              <a:t>/</a:t>
            </a:r>
            <a:r>
              <a:rPr lang="cs-CZ" dirty="0" err="1" smtClean="0"/>
              <a:t>zvirata</a:t>
            </a:r>
            <a:r>
              <a:rPr lang="cs-CZ" dirty="0" smtClean="0"/>
              <a:t>/</a:t>
            </a:r>
            <a:r>
              <a:rPr lang="cs-CZ" dirty="0" err="1" smtClean="0"/>
              <a:t>ptaci</a:t>
            </a:r>
            <a:r>
              <a:rPr lang="cs-CZ" dirty="0" smtClean="0"/>
              <a:t>/</a:t>
            </a:r>
            <a:r>
              <a:rPr lang="cs-CZ" dirty="0" err="1" smtClean="0"/>
              <a:t>navrat</a:t>
            </a:r>
            <a:r>
              <a:rPr lang="cs-CZ" dirty="0" smtClean="0"/>
              <a:t>-</a:t>
            </a:r>
            <a:r>
              <a:rPr lang="cs-CZ" dirty="0" err="1" smtClean="0"/>
              <a:t>bileho</a:t>
            </a:r>
            <a:r>
              <a:rPr lang="cs-CZ" dirty="0" smtClean="0"/>
              <a:t>-</a:t>
            </a:r>
            <a:r>
              <a:rPr lang="cs-CZ" dirty="0" err="1" smtClean="0"/>
              <a:t>capa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19A13-1520-4F4F-BED1-CCFEB001DBF4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zoopraha.cz</a:t>
            </a:r>
            <a:r>
              <a:rPr lang="cs-CZ" dirty="0" smtClean="0"/>
              <a:t>/</a:t>
            </a:r>
            <a:r>
              <a:rPr lang="cs-CZ" dirty="0" err="1" smtClean="0"/>
              <a:t>cs</a:t>
            </a:r>
            <a:r>
              <a:rPr lang="cs-CZ" dirty="0" smtClean="0"/>
              <a:t>/o-zoo/novinky/</a:t>
            </a:r>
            <a:r>
              <a:rPr lang="cs-CZ" dirty="0" err="1" smtClean="0"/>
              <a:t>soutez</a:t>
            </a:r>
            <a:r>
              <a:rPr lang="cs-CZ" dirty="0" smtClean="0"/>
              <a:t>-s-</a:t>
            </a:r>
            <a:r>
              <a:rPr lang="cs-CZ" dirty="0" err="1" smtClean="0"/>
              <a:t>mladaty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19A13-1520-4F4F-BED1-CCFEB001DBF4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http://www.vydry.</a:t>
            </a:r>
            <a:r>
              <a:rPr lang="cs-CZ" dirty="0" err="1" smtClean="0"/>
              <a:t>org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r>
              <a:rPr lang="cs-CZ" dirty="0" smtClean="0"/>
              <a:t>?</a:t>
            </a:r>
            <a:r>
              <a:rPr lang="cs-CZ" dirty="0" err="1" smtClean="0"/>
              <a:t>articleid</a:t>
            </a:r>
            <a:r>
              <a:rPr lang="cs-CZ" smtClean="0"/>
              <a:t>=225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19A13-1520-4F4F-BED1-CCFEB001DBF4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A60BC-0239-409E-8F8C-43909F4AD773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A95E4-6F36-4687-BD64-60831F361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Mokřadní ptáci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Vypracovala: Mgr. Miroslava Komárová</a:t>
            </a:r>
            <a:endParaRPr lang="cs-CZ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157192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r>
              <a:rPr lang="cs-CZ" dirty="0" smtClean="0"/>
              <a:t>Název: Mokřadní ptáci</a:t>
            </a:r>
          </a:p>
          <a:p>
            <a:r>
              <a:rPr lang="cs-CZ" dirty="0" smtClean="0"/>
              <a:t>Cíl: Výuka nového učiva o mokřadním ptactvu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Potravu získávají broděním</a:t>
            </a:r>
          </a:p>
          <a:p>
            <a:r>
              <a:rPr lang="cs-CZ" dirty="0" smtClean="0"/>
              <a:t>Mají prodloužené běháky – ve vodě mohou kráčet aniž by se namočili</a:t>
            </a:r>
          </a:p>
          <a:p>
            <a:r>
              <a:rPr lang="cs-CZ" dirty="0" smtClean="0"/>
              <a:t>Pohyb jim usnadňují dlouhé prsty</a:t>
            </a:r>
          </a:p>
          <a:p>
            <a:r>
              <a:rPr lang="cs-CZ" dirty="0"/>
              <a:t> </a:t>
            </a:r>
            <a:r>
              <a:rPr lang="cs-CZ" dirty="0" smtClean="0"/>
              <a:t>pohybují spíše na mělčinách a mokřadech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Volavka popelavá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r>
              <a:rPr lang="cs-CZ" dirty="0" smtClean="0"/>
              <a:t>Na kořist číhá zcela nehybně</a:t>
            </a:r>
          </a:p>
          <a:p>
            <a:r>
              <a:rPr lang="cs-CZ" dirty="0" smtClean="0"/>
              <a:t>Při letu má esovitě prohnutý krk a nohy vleče za sebou</a:t>
            </a:r>
          </a:p>
          <a:p>
            <a:r>
              <a:rPr lang="cs-CZ" dirty="0" smtClean="0"/>
              <a:t>Hnízdí v koloniích na stromech</a:t>
            </a:r>
          </a:p>
          <a:p>
            <a:r>
              <a:rPr lang="cs-CZ" dirty="0" smtClean="0"/>
              <a:t>Loví ryby, obojživelníky, hraboše</a:t>
            </a:r>
            <a:endParaRPr lang="cs-CZ" dirty="0"/>
          </a:p>
        </p:txBody>
      </p:sp>
      <p:pic>
        <p:nvPicPr>
          <p:cNvPr id="1026" name="Picture 2" descr="http://www.naturfoto.cz/fotografie/sevcik/volavka-popelava--ardea-cinerea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067633"/>
            <a:ext cx="3857652" cy="2790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Čáp bílý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cs-CZ" dirty="0" smtClean="0"/>
              <a:t>Při letu má rovný krk a nohy jsou rovně dozadu</a:t>
            </a:r>
          </a:p>
          <a:p>
            <a:r>
              <a:rPr lang="cs-CZ" dirty="0" smtClean="0"/>
              <a:t>Hnízdo staví na vysokých komínech a střechách</a:t>
            </a:r>
          </a:p>
          <a:p>
            <a:r>
              <a:rPr lang="cs-CZ" dirty="0" smtClean="0"/>
              <a:t>Loví drobné obratlovce</a:t>
            </a:r>
          </a:p>
          <a:p>
            <a:r>
              <a:rPr lang="cs-CZ" dirty="0" smtClean="0"/>
              <a:t>Je tažný</a:t>
            </a:r>
          </a:p>
          <a:p>
            <a:r>
              <a:rPr lang="cs-CZ" dirty="0" smtClean="0"/>
              <a:t>Mláďata jsou krmivá</a:t>
            </a:r>
            <a:endParaRPr lang="cs-CZ" dirty="0"/>
          </a:p>
        </p:txBody>
      </p:sp>
      <p:pic>
        <p:nvPicPr>
          <p:cNvPr id="17410" name="Picture 2" descr="http://www.ireceptar.cz/res/data/093/0114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7410" y="3714752"/>
            <a:ext cx="4486589" cy="3143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Čáp černý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Žije v lesích</a:t>
            </a:r>
          </a:p>
          <a:p>
            <a:r>
              <a:rPr lang="cs-CZ" dirty="0" smtClean="0"/>
              <a:t>Hnízdí na stromech i skalách</a:t>
            </a:r>
          </a:p>
          <a:p>
            <a:r>
              <a:rPr lang="cs-CZ" dirty="0" smtClean="0"/>
              <a:t>Loví ryby a obojživelníky</a:t>
            </a:r>
          </a:p>
          <a:p>
            <a:r>
              <a:rPr lang="cs-CZ" dirty="0" smtClean="0"/>
              <a:t>Mláďata krmivá</a:t>
            </a:r>
          </a:p>
          <a:p>
            <a:r>
              <a:rPr lang="cs-CZ" dirty="0" smtClean="0"/>
              <a:t>Je tažný</a:t>
            </a:r>
            <a:endParaRPr lang="cs-CZ" dirty="0"/>
          </a:p>
        </p:txBody>
      </p:sp>
      <p:pic>
        <p:nvPicPr>
          <p:cNvPr id="20482" name="Picture 2" descr="http://www.zoopraha.cz/upload/fck/Cap%20cern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3338937"/>
            <a:ext cx="5286380" cy="3519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Čejka chocholatá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na mokrých loukách a březích rybníků</a:t>
            </a:r>
          </a:p>
          <a:p>
            <a:r>
              <a:rPr lang="cs-CZ" dirty="0" smtClean="0"/>
              <a:t>Dobře a často létá</a:t>
            </a:r>
          </a:p>
          <a:p>
            <a:r>
              <a:rPr lang="cs-CZ" dirty="0" smtClean="0"/>
              <a:t>Mláďata jsou nekrmivá</a:t>
            </a:r>
          </a:p>
          <a:p>
            <a:r>
              <a:rPr lang="cs-CZ" dirty="0" smtClean="0"/>
              <a:t>Je tažná</a:t>
            </a:r>
            <a:endParaRPr lang="cs-CZ" dirty="0"/>
          </a:p>
        </p:txBody>
      </p:sp>
      <p:pic>
        <p:nvPicPr>
          <p:cNvPr id="22530" name="Picture 2" descr="http://www.vydry.org/UserFiles/vydry/cejka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164293"/>
            <a:ext cx="4214810" cy="36937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178</Words>
  <Application>Microsoft Office PowerPoint</Application>
  <PresentationFormat>Předvádění na obrazovce (4:3)</PresentationFormat>
  <Paragraphs>42</Paragraphs>
  <Slides>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Mokřadní ptáci</vt:lpstr>
      <vt:lpstr>EU V-2 Př7 Miroslava Komárová ZŠ Zákupy</vt:lpstr>
      <vt:lpstr>Charakteristika</vt:lpstr>
      <vt:lpstr>Volavka popelavá</vt:lpstr>
      <vt:lpstr>Čáp bílý</vt:lpstr>
      <vt:lpstr>Čáp černý</vt:lpstr>
      <vt:lpstr>Čejka chocholatá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Mokřadní ptáci</dc:title>
  <dc:creator>admin</dc:creator>
  <cp:lastModifiedBy>Česťa</cp:lastModifiedBy>
  <cp:revision>5</cp:revision>
  <dcterms:created xsi:type="dcterms:W3CDTF">2012-06-24T22:54:35Z</dcterms:created>
  <dcterms:modified xsi:type="dcterms:W3CDTF">2013-06-12T09:38:38Z</dcterms:modified>
</cp:coreProperties>
</file>