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3F857-961C-47E5-A431-984B19DF2F90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1BEC3-0C40-4634-8249-4B216B83A1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46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photonature.cz</a:t>
            </a:r>
            <a:r>
              <a:rPr lang="cs-CZ" dirty="0" smtClean="0"/>
              <a:t>/</a:t>
            </a:r>
            <a:r>
              <a:rPr lang="cs-CZ" dirty="0" err="1" smtClean="0"/>
              <a:t>evropa</a:t>
            </a:r>
            <a:r>
              <a:rPr lang="cs-CZ" dirty="0" smtClean="0"/>
              <a:t>/</a:t>
            </a:r>
            <a:r>
              <a:rPr lang="cs-CZ" dirty="0" err="1" smtClean="0"/>
              <a:t>czech</a:t>
            </a:r>
            <a:r>
              <a:rPr lang="cs-CZ" dirty="0" smtClean="0"/>
              <a:t>-</a:t>
            </a:r>
            <a:r>
              <a:rPr lang="cs-CZ" dirty="0" err="1" smtClean="0"/>
              <a:t>republic</a:t>
            </a:r>
            <a:r>
              <a:rPr lang="cs-CZ" dirty="0" smtClean="0"/>
              <a:t>/</a:t>
            </a:r>
            <a:r>
              <a:rPr lang="cs-CZ" dirty="0" err="1" smtClean="0"/>
              <a:t>ptaci</a:t>
            </a:r>
            <a:r>
              <a:rPr lang="cs-CZ" dirty="0" smtClean="0"/>
              <a:t>-</a:t>
            </a:r>
            <a:r>
              <a:rPr lang="cs-CZ" dirty="0" err="1" smtClean="0"/>
              <a:t>birds</a:t>
            </a:r>
            <a:r>
              <a:rPr lang="cs-CZ" dirty="0" smtClean="0"/>
              <a:t>/194-</a:t>
            </a:r>
            <a:r>
              <a:rPr lang="cs-CZ" dirty="0" err="1" smtClean="0"/>
              <a:t>potapka</a:t>
            </a:r>
            <a:r>
              <a:rPr lang="cs-CZ" dirty="0" smtClean="0"/>
              <a:t>-</a:t>
            </a:r>
            <a:r>
              <a:rPr lang="cs-CZ" dirty="0" err="1" smtClean="0"/>
              <a:t>rohac</a:t>
            </a:r>
            <a:r>
              <a:rPr lang="cs-CZ" dirty="0" smtClean="0"/>
              <a:t>-</a:t>
            </a:r>
            <a:r>
              <a:rPr lang="cs-CZ" dirty="0" err="1" smtClean="0"/>
              <a:t>podiceps</a:t>
            </a:r>
            <a:r>
              <a:rPr lang="cs-CZ" dirty="0" smtClean="0"/>
              <a:t>-</a:t>
            </a:r>
            <a:r>
              <a:rPr lang="cs-CZ" dirty="0" err="1" smtClean="0"/>
              <a:t>cristatus</a:t>
            </a:r>
            <a:r>
              <a:rPr lang="cs-CZ" dirty="0" smtClean="0"/>
              <a:t>-</a:t>
            </a:r>
            <a:r>
              <a:rPr lang="cs-CZ" dirty="0" err="1" smtClean="0"/>
              <a:t>ceska</a:t>
            </a:r>
            <a:r>
              <a:rPr lang="cs-CZ" dirty="0" smtClean="0"/>
              <a:t>-republika.</a:t>
            </a:r>
            <a:r>
              <a:rPr lang="cs-CZ" dirty="0" err="1" smtClean="0"/>
              <a:t>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1BEC3-0C40-4634-8249-4B216B83A14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naturfoto.cz</a:t>
            </a:r>
            <a:r>
              <a:rPr lang="cs-CZ" dirty="0" smtClean="0"/>
              <a:t>/</a:t>
            </a:r>
            <a:r>
              <a:rPr lang="cs-CZ" dirty="0" err="1" smtClean="0"/>
              <a:t>kormoran</a:t>
            </a:r>
            <a:r>
              <a:rPr lang="cs-CZ" dirty="0" smtClean="0"/>
              <a:t>-</a:t>
            </a:r>
            <a:r>
              <a:rPr lang="cs-CZ" dirty="0" err="1" smtClean="0"/>
              <a:t>velky</a:t>
            </a:r>
            <a:r>
              <a:rPr lang="cs-CZ" dirty="0" smtClean="0"/>
              <a:t>-fotografie-15.html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1BEC3-0C40-4634-8249-4B216B83A142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http://klub.</a:t>
            </a:r>
            <a:r>
              <a:rPr lang="cs-CZ" dirty="0" err="1" smtClean="0"/>
              <a:t>wz.cz</a:t>
            </a:r>
            <a:r>
              <a:rPr lang="cs-CZ" dirty="0" smtClean="0"/>
              <a:t>/</a:t>
            </a:r>
            <a:r>
              <a:rPr lang="cs-CZ" dirty="0" err="1" smtClean="0"/>
              <a:t>labute.html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1BEC3-0C40-4634-8249-4B216B83A142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</a:t>
            </a:r>
            <a:r>
              <a:rPr lang="cs-CZ" baseline="0" dirty="0" smtClean="0"/>
              <a:t> http://www.</a:t>
            </a:r>
            <a:r>
              <a:rPr lang="cs-CZ" baseline="0" dirty="0" err="1" smtClean="0"/>
              <a:t>biolib.cz</a:t>
            </a:r>
            <a:r>
              <a:rPr lang="cs-CZ" baseline="0" dirty="0" smtClean="0"/>
              <a:t>/</a:t>
            </a:r>
            <a:r>
              <a:rPr lang="cs-CZ" baseline="0" dirty="0" err="1" smtClean="0"/>
              <a:t>cz</a:t>
            </a:r>
            <a:r>
              <a:rPr lang="cs-CZ" baseline="0" dirty="0" smtClean="0"/>
              <a:t>/image/id2831/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1BEC3-0C40-4634-8249-4B216B83A142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04CEC-3E1C-46F4-85DC-2CF4FB87BDFF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7961-1C9B-4DCF-B1C8-824C6DA6EEB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Vodní ptáci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Vypracovala: Mgr. Miroslava Komárová</a:t>
            </a: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41168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cs-CZ" dirty="0" smtClean="0"/>
              <a:t>Název: Vodní ptáci</a:t>
            </a:r>
          </a:p>
          <a:p>
            <a:r>
              <a:rPr lang="cs-CZ" dirty="0" smtClean="0"/>
              <a:t>Cíl: Výuka nového učiva o vodním ptactvu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Všichni dovedou plavat</a:t>
            </a:r>
          </a:p>
          <a:p>
            <a:r>
              <a:rPr lang="cs-CZ" dirty="0" smtClean="0"/>
              <a:t>Prsty na nohou jsou spojeny plovací blánou</a:t>
            </a:r>
          </a:p>
          <a:p>
            <a:r>
              <a:rPr lang="cs-CZ" dirty="0" smtClean="0"/>
              <a:t>Velmi husté peří pokryté olejovitým výměškem z kostrční žlázy (peří se nenamočí)</a:t>
            </a:r>
          </a:p>
          <a:p>
            <a:r>
              <a:rPr lang="cs-CZ" dirty="0" smtClean="0"/>
              <a:t>Podkožní tuk – chrání je před podchlazením</a:t>
            </a:r>
          </a:p>
          <a:p>
            <a:r>
              <a:rPr lang="cs-CZ" dirty="0" smtClean="0"/>
              <a:t>Hnízdí v blízkosti vody nebo přímo na vodě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Potápka roháč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Plave se vztyčeným krkem</a:t>
            </a:r>
          </a:p>
          <a:p>
            <a:r>
              <a:rPr lang="cs-CZ" dirty="0" smtClean="0"/>
              <a:t>Mláďata jsou nekrmivá, po vylíhnutí plavou</a:t>
            </a:r>
          </a:p>
          <a:p>
            <a:r>
              <a:rPr lang="cs-CZ" dirty="0" smtClean="0"/>
              <a:t>Loví malé rybky</a:t>
            </a:r>
          </a:p>
          <a:p>
            <a:r>
              <a:rPr lang="cs-CZ" dirty="0" smtClean="0"/>
              <a:t>Je tažná</a:t>
            </a:r>
            <a:endParaRPr lang="cs-CZ" dirty="0"/>
          </a:p>
        </p:txBody>
      </p:sp>
      <p:pic>
        <p:nvPicPr>
          <p:cNvPr id="1026" name="Picture 2" descr="http://www.photonature.cz/img/fotogalerie/vodni-ptaci-destinace/roha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9028" y="3214686"/>
            <a:ext cx="5464971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Kormorán velký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cs-CZ" dirty="0" smtClean="0"/>
              <a:t>Plave na hladině, také se potápí</a:t>
            </a:r>
          </a:p>
          <a:p>
            <a:r>
              <a:rPr lang="cs-CZ" dirty="0" smtClean="0"/>
              <a:t>Peří dlouho neodolá vodě, často sedí na břehu a suší křídla</a:t>
            </a:r>
          </a:p>
          <a:p>
            <a:r>
              <a:rPr lang="cs-CZ" dirty="0" smtClean="0"/>
              <a:t>Chráněný a tažný pták</a:t>
            </a:r>
          </a:p>
          <a:p>
            <a:r>
              <a:rPr lang="cs-CZ" dirty="0" smtClean="0"/>
              <a:t>Hnízdo staví na stromech v blízkosti vody</a:t>
            </a:r>
            <a:endParaRPr lang="cs-CZ" dirty="0"/>
          </a:p>
        </p:txBody>
      </p:sp>
      <p:pic>
        <p:nvPicPr>
          <p:cNvPr id="17410" name="Picture 2" descr="http://www.naturfoto.cz/fotografie/ptaci/kormoran-velky-5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173121"/>
            <a:ext cx="3929090" cy="26848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Labuť velká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dlouhý, obloukovitě zahnutý krk</a:t>
            </a:r>
          </a:p>
          <a:p>
            <a:r>
              <a:rPr lang="cs-CZ" dirty="0" smtClean="0"/>
              <a:t>Při letu má krk natažený</a:t>
            </a:r>
          </a:p>
          <a:p>
            <a:r>
              <a:rPr lang="cs-CZ" dirty="0" smtClean="0"/>
              <a:t>Mláďata nekrmivá šedého zbarvení</a:t>
            </a:r>
          </a:p>
          <a:p>
            <a:r>
              <a:rPr lang="cs-CZ" dirty="0" smtClean="0"/>
              <a:t>Tažná, ale někde i přezimuje na nezamrzajících vodách</a:t>
            </a:r>
            <a:endParaRPr lang="cs-CZ" dirty="0"/>
          </a:p>
        </p:txBody>
      </p:sp>
      <p:pic>
        <p:nvPicPr>
          <p:cNvPr id="20482" name="Picture 2" descr="http://klub.wz.cz/labutb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054090"/>
            <a:ext cx="3738546" cy="2803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Kachna divoká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Největší </a:t>
            </a:r>
            <a:r>
              <a:rPr lang="cs-CZ" dirty="0" err="1" smtClean="0"/>
              <a:t>plovavá</a:t>
            </a:r>
            <a:r>
              <a:rPr lang="cs-CZ" dirty="0" smtClean="0"/>
              <a:t> kachna</a:t>
            </a:r>
          </a:p>
          <a:p>
            <a:r>
              <a:rPr lang="cs-CZ" dirty="0" smtClean="0"/>
              <a:t>Dobře létá</a:t>
            </a:r>
          </a:p>
          <a:p>
            <a:r>
              <a:rPr lang="cs-CZ" dirty="0" smtClean="0"/>
              <a:t>Je všežravá</a:t>
            </a:r>
          </a:p>
          <a:p>
            <a:r>
              <a:rPr lang="cs-CZ" dirty="0" smtClean="0"/>
              <a:t>Mláďata nekrmivá</a:t>
            </a:r>
          </a:p>
          <a:p>
            <a:r>
              <a:rPr lang="cs-CZ" dirty="0" smtClean="0"/>
              <a:t>U nás přezimují</a:t>
            </a:r>
            <a:endParaRPr lang="cs-CZ" dirty="0"/>
          </a:p>
        </p:txBody>
      </p:sp>
      <p:pic>
        <p:nvPicPr>
          <p:cNvPr id="22530" name="Picture 2" descr="http://www.biolib.cz/IMG/GAL/28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47" y="2285992"/>
            <a:ext cx="5048253" cy="3786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188</Words>
  <Application>Microsoft Office PowerPoint</Application>
  <PresentationFormat>Předvádění na obrazovce (4:3)</PresentationFormat>
  <Paragraphs>42</Paragraphs>
  <Slides>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Vodní ptáci</vt:lpstr>
      <vt:lpstr>EU V-2 Př7 Miroslava Komárová ZŠ Zákupy</vt:lpstr>
      <vt:lpstr>Charakteristika</vt:lpstr>
      <vt:lpstr>Potápka roháč</vt:lpstr>
      <vt:lpstr>Kormorán velký</vt:lpstr>
      <vt:lpstr>Labuť velká</vt:lpstr>
      <vt:lpstr>Kachna divoká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Vodní ptáci</dc:title>
  <dc:creator>admin</dc:creator>
  <cp:lastModifiedBy>Česťa</cp:lastModifiedBy>
  <cp:revision>3</cp:revision>
  <dcterms:created xsi:type="dcterms:W3CDTF">2012-06-24T22:36:34Z</dcterms:created>
  <dcterms:modified xsi:type="dcterms:W3CDTF">2013-06-12T09:38:28Z</dcterms:modified>
</cp:coreProperties>
</file>