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16B124-7AA9-491C-A7B4-1487934B4859}" type="datetimeFigureOut">
              <a:rPr lang="cs-CZ" smtClean="0"/>
              <a:t>24.6.2012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B4068D-4F9F-44F6-95EC-8FA04A12FA5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5984" y="2428868"/>
            <a:ext cx="6172200" cy="1894362"/>
          </a:xfrm>
        </p:spPr>
        <p:txBody>
          <a:bodyPr/>
          <a:lstStyle/>
          <a:p>
            <a:r>
              <a:rPr lang="cs-CZ" dirty="0" smtClean="0"/>
              <a:t>Laboratorní práce – Pozorování ptačího peří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715016"/>
            <a:ext cx="496887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</a:rPr>
              <a:t>EU V-2 Př8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Miroslava Komárová</a:t>
            </a:r>
            <a:br>
              <a:rPr lang="cs-CZ" dirty="0" smtClean="0">
                <a:solidFill>
                  <a:schemeClr val="accent2"/>
                </a:solidFill>
              </a:rPr>
            </a:br>
            <a:r>
              <a:rPr lang="cs-CZ" dirty="0" smtClean="0">
                <a:solidFill>
                  <a:schemeClr val="accent2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7467600" cy="4616588"/>
          </a:xfrm>
        </p:spPr>
        <p:txBody>
          <a:bodyPr/>
          <a:lstStyle/>
          <a:p>
            <a:r>
              <a:rPr lang="cs-CZ" dirty="0" smtClean="0"/>
              <a:t>Název: pozorování </a:t>
            </a:r>
            <a:r>
              <a:rPr lang="cs-CZ" dirty="0" smtClean="0"/>
              <a:t>ptačího peří</a:t>
            </a:r>
            <a:endParaRPr lang="cs-CZ" dirty="0" smtClean="0"/>
          </a:p>
          <a:p>
            <a:r>
              <a:rPr lang="cs-CZ" dirty="0" smtClean="0"/>
              <a:t>Cíl: pozorovat </a:t>
            </a:r>
            <a:r>
              <a:rPr lang="cs-CZ" dirty="0" smtClean="0"/>
              <a:t>stavbu ptačího peří</a:t>
            </a:r>
            <a:endParaRPr lang="cs-CZ" dirty="0" smtClean="0"/>
          </a:p>
          <a:p>
            <a:r>
              <a:rPr lang="cs-CZ" dirty="0" smtClean="0"/>
              <a:t>Doba: 45 minut</a:t>
            </a:r>
          </a:p>
          <a:p>
            <a:r>
              <a:rPr lang="cs-CZ" dirty="0" smtClean="0"/>
              <a:t>Pomůcky: mikroskop, potřeby pro mikroskopování, </a:t>
            </a:r>
            <a:r>
              <a:rPr lang="cs-CZ" dirty="0" smtClean="0"/>
              <a:t>obrysové a prachové ptačí peří, </a:t>
            </a:r>
            <a:r>
              <a:rPr lang="cs-CZ" dirty="0" smtClean="0"/>
              <a:t>interaktivní tabule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Pozoruj stavbu ptačího peří.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Pozoruj tvar a barvu prachového a obrysového peří</a:t>
            </a:r>
          </a:p>
          <a:p>
            <a:endParaRPr lang="cs-CZ" dirty="0" smtClean="0"/>
          </a:p>
          <a:p>
            <a:r>
              <a:rPr lang="cs-CZ" dirty="0" smtClean="0"/>
              <a:t>Při malém zvětšení mikroskopem pozoruj část praporu obrysového pera a prachového pera</a:t>
            </a:r>
          </a:p>
          <a:p>
            <a:endParaRPr lang="cs-CZ" dirty="0" smtClean="0"/>
          </a:p>
          <a:p>
            <a:r>
              <a:rPr lang="cs-CZ" dirty="0" smtClean="0"/>
              <a:t>Zakresli odlišnosti obou per a popiš části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odlišnosti mezi prachovým a obrysovým perem?</a:t>
            </a:r>
          </a:p>
          <a:p>
            <a:endParaRPr lang="cs-CZ" dirty="0" smtClean="0"/>
          </a:p>
          <a:p>
            <a:r>
              <a:rPr lang="cs-CZ" dirty="0" smtClean="0"/>
              <a:t>Co se stane když obě pera protáhneš mezi prsty po směru a následně proti směru růstu?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108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Laboratorní práce – Pozorování ptačího peří</vt:lpstr>
      <vt:lpstr>EU V-2 Př8 Miroslava Komárová ZŠ Zákupy</vt:lpstr>
      <vt:lpstr>úkol</vt:lpstr>
      <vt:lpstr>Postup práce</vt:lpstr>
      <vt:lpstr>Otázky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Laboratorní práce – Pozorování ptačího peří</dc:title>
  <dc:creator>admin</dc:creator>
  <cp:lastModifiedBy>admin</cp:lastModifiedBy>
  <cp:revision>2</cp:revision>
  <dcterms:created xsi:type="dcterms:W3CDTF">2012-06-24T17:42:54Z</dcterms:created>
  <dcterms:modified xsi:type="dcterms:W3CDTF">2012-06-24T17:51:24Z</dcterms:modified>
</cp:coreProperties>
</file>