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236D70-76D3-4E2E-B9A8-852E34DDD18D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9CE6D1-97B9-4D0D-B6DD-38CFF9FC88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74811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Obrázek: http://www.</a:t>
            </a:r>
            <a:r>
              <a:rPr lang="cs-CZ" dirty="0" err="1" smtClean="0"/>
              <a:t>ezoo.cz</a:t>
            </a:r>
            <a:r>
              <a:rPr lang="cs-CZ" dirty="0" smtClean="0"/>
              <a:t>/</a:t>
            </a:r>
            <a:r>
              <a:rPr lang="cs-CZ" dirty="0" err="1" smtClean="0"/>
              <a:t>zvire.php</a:t>
            </a:r>
            <a:r>
              <a:rPr lang="cs-CZ" dirty="0" smtClean="0"/>
              <a:t>?</a:t>
            </a:r>
            <a:r>
              <a:rPr lang="cs-CZ" dirty="0" err="1" smtClean="0"/>
              <a:t>zvire</a:t>
            </a:r>
            <a:r>
              <a:rPr lang="cs-CZ" dirty="0" smtClean="0"/>
              <a:t>_id=208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9CE6D1-97B9-4D0D-B6DD-38CFF9FC889F}" type="slidenum">
              <a:rPr lang="cs-CZ" smtClean="0"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Obrázek:</a:t>
            </a:r>
            <a:r>
              <a:rPr lang="cs-CZ" baseline="0" dirty="0" smtClean="0"/>
              <a:t> http://www.</a:t>
            </a:r>
            <a:r>
              <a:rPr lang="cs-CZ" baseline="0" dirty="0" err="1" smtClean="0"/>
              <a:t>ceskenoviny.cz</a:t>
            </a:r>
            <a:r>
              <a:rPr lang="cs-CZ" baseline="0" dirty="0" smtClean="0"/>
              <a:t>/</a:t>
            </a:r>
            <a:r>
              <a:rPr lang="cs-CZ" baseline="0" dirty="0" err="1" smtClean="0"/>
              <a:t>zpravy</a:t>
            </a:r>
            <a:r>
              <a:rPr lang="cs-CZ" baseline="0" dirty="0" smtClean="0"/>
              <a:t>/index_</a:t>
            </a:r>
            <a:r>
              <a:rPr lang="cs-CZ" baseline="0" dirty="0" err="1" smtClean="0"/>
              <a:t>img.php</a:t>
            </a:r>
            <a:r>
              <a:rPr lang="cs-CZ" baseline="0" dirty="0" smtClean="0"/>
              <a:t>?id=139999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9CE6D1-97B9-4D0D-B6DD-38CFF9FC889F}" type="slidenum">
              <a:rPr lang="cs-CZ" smtClean="0"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Obrázek: http://www.</a:t>
            </a:r>
            <a:r>
              <a:rPr lang="cs-CZ" dirty="0" err="1" smtClean="0"/>
              <a:t>zviratama.estranky.cz</a:t>
            </a:r>
            <a:r>
              <a:rPr lang="cs-CZ" dirty="0" smtClean="0"/>
              <a:t>/fotoalbum/plazi/anakonda-</a:t>
            </a:r>
            <a:r>
              <a:rPr lang="cs-CZ" dirty="0" err="1" smtClean="0"/>
              <a:t>velka</a:t>
            </a:r>
            <a:r>
              <a:rPr lang="cs-CZ" dirty="0" smtClean="0"/>
              <a:t>/anakonda-</a:t>
            </a:r>
            <a:r>
              <a:rPr lang="cs-CZ" dirty="0" err="1" smtClean="0"/>
              <a:t>velka</a:t>
            </a:r>
            <a:r>
              <a:rPr lang="cs-CZ" dirty="0" smtClean="0"/>
              <a:t>-4.html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9CE6D1-97B9-4D0D-B6DD-38CFF9FC889F}" type="slidenum">
              <a:rPr lang="cs-CZ" smtClean="0"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Obrázek: http://www.hadi.</a:t>
            </a:r>
            <a:r>
              <a:rPr lang="cs-CZ" dirty="0" err="1" smtClean="0"/>
              <a:t>wbs.cz</a:t>
            </a:r>
            <a:r>
              <a:rPr lang="cs-CZ" dirty="0" smtClean="0"/>
              <a:t>/Krajty.</a:t>
            </a:r>
            <a:r>
              <a:rPr lang="cs-CZ" dirty="0" err="1" smtClean="0"/>
              <a:t>html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9CE6D1-97B9-4D0D-B6DD-38CFF9FC889F}" type="slidenum">
              <a:rPr lang="cs-CZ" smtClean="0"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Obrázek: http://www.</a:t>
            </a:r>
            <a:r>
              <a:rPr lang="cs-CZ" dirty="0" err="1" smtClean="0"/>
              <a:t>naturfoto.cz</a:t>
            </a:r>
            <a:r>
              <a:rPr lang="cs-CZ" dirty="0" smtClean="0"/>
              <a:t>/kobra-</a:t>
            </a:r>
            <a:r>
              <a:rPr lang="cs-CZ" dirty="0" err="1" smtClean="0"/>
              <a:t>indicka</a:t>
            </a:r>
            <a:r>
              <a:rPr lang="cs-CZ" dirty="0" smtClean="0"/>
              <a:t>-fotografie-1829.html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9CE6D1-97B9-4D0D-B6DD-38CFF9FC889F}" type="slidenum">
              <a:rPr lang="cs-CZ" smtClean="0"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mtClean="0"/>
              <a:t>Obrázek:</a:t>
            </a:r>
            <a:r>
              <a:rPr lang="cs-CZ" baseline="0" smtClean="0"/>
              <a:t> http://cee.rajce.idnes.cz/10._Plazi/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9CE6D1-97B9-4D0D-B6DD-38CFF9FC889F}" type="slidenum">
              <a:rPr lang="cs-CZ" smtClean="0"/>
              <a:t>8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63465-44EF-4FC4-BB08-ABDB17F8D8C3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35034-E5F9-4F39-A010-289357D5E2B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63465-44EF-4FC4-BB08-ABDB17F8D8C3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35034-E5F9-4F39-A010-289357D5E2B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63465-44EF-4FC4-BB08-ABDB17F8D8C3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35034-E5F9-4F39-A010-289357D5E2B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63465-44EF-4FC4-BB08-ABDB17F8D8C3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35034-E5F9-4F39-A010-289357D5E2B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63465-44EF-4FC4-BB08-ABDB17F8D8C3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35034-E5F9-4F39-A010-289357D5E2B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63465-44EF-4FC4-BB08-ABDB17F8D8C3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35034-E5F9-4F39-A010-289357D5E2B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63465-44EF-4FC4-BB08-ABDB17F8D8C3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35034-E5F9-4F39-A010-289357D5E2B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63465-44EF-4FC4-BB08-ABDB17F8D8C3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35034-E5F9-4F39-A010-289357D5E2B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63465-44EF-4FC4-BB08-ABDB17F8D8C3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35034-E5F9-4F39-A010-289357D5E2B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63465-44EF-4FC4-BB08-ABDB17F8D8C3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35034-E5F9-4F39-A010-289357D5E2B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63465-44EF-4FC4-BB08-ABDB17F8D8C3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35034-E5F9-4F39-A010-289357D5E2B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963465-44EF-4FC4-BB08-ABDB17F8D8C3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35034-E5F9-4F39-A010-289357D5E2BC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800" dirty="0" smtClean="0"/>
              <a:t>Cizokrajní ještěři a hadi</a:t>
            </a:r>
            <a:endParaRPr lang="cs-CZ" sz="4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solidFill>
                  <a:schemeClr val="tx1"/>
                </a:solidFill>
              </a:rPr>
              <a:t>Vypracovala: </a:t>
            </a:r>
            <a:r>
              <a:rPr lang="cs-CZ" sz="2400" dirty="0">
                <a:solidFill>
                  <a:schemeClr val="tx1"/>
                </a:solidFill>
              </a:rPr>
              <a:t>M</a:t>
            </a:r>
            <a:r>
              <a:rPr lang="cs-CZ" sz="2400" dirty="0" smtClean="0">
                <a:solidFill>
                  <a:schemeClr val="tx1"/>
                </a:solidFill>
              </a:rPr>
              <a:t>gr. Miroslava Komárová</a:t>
            </a:r>
            <a:endParaRPr lang="cs-CZ" sz="2400" dirty="0">
              <a:solidFill>
                <a:schemeClr val="tx1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4941168"/>
            <a:ext cx="3048000" cy="7461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82792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 smtClean="0"/>
              <a:t>EU V-2 Př7</a:t>
            </a:r>
            <a:br>
              <a:rPr lang="cs-CZ" dirty="0" smtClean="0"/>
            </a:br>
            <a:r>
              <a:rPr lang="cs-CZ" dirty="0" smtClean="0"/>
              <a:t>Miroslava Komárová</a:t>
            </a:r>
            <a:br>
              <a:rPr lang="cs-CZ" dirty="0" smtClean="0"/>
            </a:br>
            <a:r>
              <a:rPr lang="cs-CZ" dirty="0" smtClean="0"/>
              <a:t>ZŠ Zákupy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428868"/>
            <a:ext cx="8229600" cy="3697295"/>
          </a:xfrm>
        </p:spPr>
        <p:txBody>
          <a:bodyPr/>
          <a:lstStyle/>
          <a:p>
            <a:r>
              <a:rPr lang="cs-CZ" dirty="0" smtClean="0"/>
              <a:t>Název: cizokrajní ještěři a hadi</a:t>
            </a:r>
          </a:p>
          <a:p>
            <a:r>
              <a:rPr lang="cs-CZ" dirty="0" smtClean="0"/>
              <a:t>Cíl: Výuka nového učiva o cizokrajných ještěrech a hadech</a:t>
            </a:r>
          </a:p>
          <a:p>
            <a:r>
              <a:rPr lang="cs-CZ" dirty="0" smtClean="0"/>
              <a:t>Doba: 25 – 30 minut</a:t>
            </a:r>
          </a:p>
          <a:p>
            <a:r>
              <a:rPr lang="cs-CZ" dirty="0" smtClean="0"/>
              <a:t>Pomůcky: interaktivní tabule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Chameleon obecný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5757874" cy="5114948"/>
          </a:xfrm>
        </p:spPr>
        <p:txBody>
          <a:bodyPr>
            <a:normAutofit/>
          </a:bodyPr>
          <a:lstStyle/>
          <a:p>
            <a:r>
              <a:rPr lang="cs-CZ" dirty="0" smtClean="0"/>
              <a:t>Žije v jižní Evropě</a:t>
            </a:r>
          </a:p>
          <a:p>
            <a:r>
              <a:rPr lang="cs-CZ" dirty="0" smtClean="0"/>
              <a:t>Má klešťovitě uzpůsobené prsty k lezení po větvích a chápavý ocas</a:t>
            </a:r>
          </a:p>
          <a:p>
            <a:r>
              <a:rPr lang="cs-CZ" dirty="0" smtClean="0"/>
              <a:t>Oči s nezávislým pohybem na sobě</a:t>
            </a:r>
          </a:p>
          <a:p>
            <a:r>
              <a:rPr lang="cs-CZ" dirty="0" smtClean="0"/>
              <a:t>Má schopnost měnit barvu</a:t>
            </a:r>
          </a:p>
          <a:p>
            <a:r>
              <a:rPr lang="cs-CZ" dirty="0" smtClean="0"/>
              <a:t>Má vymrštitelný, lepkavý jazyk</a:t>
            </a:r>
          </a:p>
          <a:p>
            <a:r>
              <a:rPr lang="cs-CZ" dirty="0" smtClean="0"/>
              <a:t>Loví mouchy, kobylky a motýly</a:t>
            </a:r>
            <a:endParaRPr lang="cs-CZ" dirty="0"/>
          </a:p>
        </p:txBody>
      </p:sp>
      <p:pic>
        <p:nvPicPr>
          <p:cNvPr id="1026" name="Picture 2" descr="http://www.ezoo.cz/files/zvire/208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86380" y="1428736"/>
            <a:ext cx="3857620" cy="24477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Varan komodský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Masožravec žijící na ostrově Komodo</a:t>
            </a:r>
          </a:p>
          <a:p>
            <a:r>
              <a:rPr lang="cs-CZ" dirty="0" smtClean="0"/>
              <a:t>Je největší žijící ještěr (asi 3,5m dlouhý)</a:t>
            </a:r>
          </a:p>
          <a:p>
            <a:r>
              <a:rPr lang="cs-CZ" dirty="0" smtClean="0"/>
              <a:t>Živí se hlavně mršinami (v tlamě má proto mnoho bakterií)</a:t>
            </a:r>
          </a:p>
          <a:p>
            <a:r>
              <a:rPr lang="cs-CZ" dirty="0" smtClean="0"/>
              <a:t>Patří mezi ohrožené druhy</a:t>
            </a:r>
            <a:endParaRPr lang="cs-CZ" dirty="0"/>
          </a:p>
        </p:txBody>
      </p:sp>
      <p:pic>
        <p:nvPicPr>
          <p:cNvPr id="16386" name="Picture 2" descr="http://i3.cn.cz/1272209353_201004250044_PRG_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13577" y="3643314"/>
            <a:ext cx="3830423" cy="28574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Anakonda velká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697427"/>
          </a:xfrm>
        </p:spPr>
        <p:txBody>
          <a:bodyPr/>
          <a:lstStyle/>
          <a:p>
            <a:r>
              <a:rPr lang="cs-CZ" dirty="0" smtClean="0"/>
              <a:t>Žije kolem řek Amazonka a Orinoko v bažinách a lesích</a:t>
            </a:r>
          </a:p>
          <a:p>
            <a:r>
              <a:rPr lang="cs-CZ" dirty="0" smtClean="0"/>
              <a:t>Většinou se zdržuje ve vodě</a:t>
            </a:r>
          </a:p>
          <a:p>
            <a:r>
              <a:rPr lang="cs-CZ" dirty="0" smtClean="0"/>
              <a:t>Rodí živá mláďata</a:t>
            </a:r>
          </a:p>
          <a:p>
            <a:r>
              <a:rPr lang="cs-CZ" dirty="0" smtClean="0"/>
              <a:t>Kořist vtahuje do vody, poté co ji uškrtí</a:t>
            </a:r>
            <a:endParaRPr lang="cs-CZ" dirty="0"/>
          </a:p>
        </p:txBody>
      </p:sp>
      <p:pic>
        <p:nvPicPr>
          <p:cNvPr id="19458" name="Picture 2" descr="http://www.zviratama.estranky.cz/img/mid/143/anakonda-velka-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14612" y="4325367"/>
            <a:ext cx="3857652" cy="253263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Krajta mřížkovaná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4525963"/>
          </a:xfrm>
        </p:spPr>
        <p:txBody>
          <a:bodyPr/>
          <a:lstStyle/>
          <a:p>
            <a:r>
              <a:rPr lang="cs-CZ" dirty="0" smtClean="0"/>
              <a:t>Škrtič</a:t>
            </a:r>
          </a:p>
          <a:p>
            <a:r>
              <a:rPr lang="cs-CZ" dirty="0" smtClean="0"/>
              <a:t>Žije hlavně v Indii a na Cejlonu</a:t>
            </a:r>
          </a:p>
          <a:p>
            <a:r>
              <a:rPr lang="cs-CZ" dirty="0"/>
              <a:t> J</a:t>
            </a:r>
            <a:r>
              <a:rPr lang="cs-CZ" dirty="0" smtClean="0"/>
              <a:t>e 10m dlouhá</a:t>
            </a:r>
          </a:p>
          <a:p>
            <a:r>
              <a:rPr lang="cs-CZ" dirty="0" smtClean="0"/>
              <a:t>Vejcorodá – vajíčka ochraňuje</a:t>
            </a:r>
            <a:endParaRPr lang="cs-CZ" dirty="0"/>
          </a:p>
        </p:txBody>
      </p:sp>
      <p:pic>
        <p:nvPicPr>
          <p:cNvPr id="21506" name="Picture 2" descr="http://hadi.wbs.cz/krajta_tmav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0298" y="3786190"/>
            <a:ext cx="4163810" cy="30718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Kobra indická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0034" y="1285860"/>
            <a:ext cx="8229600" cy="4525963"/>
          </a:xfrm>
        </p:spPr>
        <p:txBody>
          <a:bodyPr/>
          <a:lstStyle/>
          <a:p>
            <a:r>
              <a:rPr lang="cs-CZ" dirty="0" smtClean="0"/>
              <a:t>Jedovatá</a:t>
            </a:r>
          </a:p>
          <a:p>
            <a:r>
              <a:rPr lang="cs-CZ" dirty="0" smtClean="0"/>
              <a:t>Až 2m délka</a:t>
            </a:r>
          </a:p>
          <a:p>
            <a:r>
              <a:rPr lang="cs-CZ" dirty="0" smtClean="0"/>
              <a:t>Dobře plave</a:t>
            </a:r>
          </a:p>
          <a:p>
            <a:r>
              <a:rPr lang="cs-CZ" dirty="0" smtClean="0"/>
              <a:t>Jed plive na dálku, tím kořist oslepí a následně uštkne</a:t>
            </a:r>
            <a:endParaRPr lang="cs-CZ" dirty="0"/>
          </a:p>
        </p:txBody>
      </p:sp>
      <p:pic>
        <p:nvPicPr>
          <p:cNvPr id="23554" name="Picture 2" descr="http://www.naturfoto.cz/fotografie/sevcik/kobra-indicka--naja-naja-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0298" y="3786190"/>
            <a:ext cx="4266402" cy="30718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Chřestýš kostkovaný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Žije pouze v Americe</a:t>
            </a:r>
          </a:p>
          <a:p>
            <a:r>
              <a:rPr lang="cs-CZ" dirty="0" smtClean="0"/>
              <a:t>Jedové zuby i 2 – 3 cm dlouhé</a:t>
            </a:r>
          </a:p>
          <a:p>
            <a:r>
              <a:rPr lang="cs-CZ" dirty="0" smtClean="0"/>
              <a:t>Na konci ocasu chřestítko ze zaschlé pokožky</a:t>
            </a:r>
          </a:p>
          <a:p>
            <a:r>
              <a:rPr lang="cs-CZ" dirty="0" smtClean="0"/>
              <a:t>Při podráždění ocasem chvějí</a:t>
            </a:r>
          </a:p>
          <a:p>
            <a:r>
              <a:rPr lang="cs-CZ" dirty="0" smtClean="0"/>
              <a:t>Jsou živorodí</a:t>
            </a:r>
            <a:endParaRPr lang="cs-CZ" dirty="0"/>
          </a:p>
        </p:txBody>
      </p:sp>
      <p:pic>
        <p:nvPicPr>
          <p:cNvPr id="25602" name="Picture 2" descr="http://img8.rajce.idnes.cz/d0803/0/347/347345_0c2aaa4cfb13f0bbc6d6a382c42f1c65/images/chrestys_kostkovany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7554" y="3963072"/>
            <a:ext cx="3957622" cy="28949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241</Words>
  <Application>Microsoft Office PowerPoint</Application>
  <PresentationFormat>Předvádění na obrazovce (4:3)</PresentationFormat>
  <Paragraphs>52</Paragraphs>
  <Slides>8</Slides>
  <Notes>6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sady Office</vt:lpstr>
      <vt:lpstr>Cizokrajní ještěři a hadi</vt:lpstr>
      <vt:lpstr>EU V-2 Př7 Miroslava Komárová ZŠ Zákupy</vt:lpstr>
      <vt:lpstr>Chameleon obecný</vt:lpstr>
      <vt:lpstr>Varan komodský</vt:lpstr>
      <vt:lpstr>Anakonda velká</vt:lpstr>
      <vt:lpstr>Krajta mřížkovaná</vt:lpstr>
      <vt:lpstr>Kobra indická</vt:lpstr>
      <vt:lpstr>Chřestýš kostkovaný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Cizokrajní ještěři a hadi</dc:title>
  <dc:creator>admin</dc:creator>
  <cp:lastModifiedBy>Česťa</cp:lastModifiedBy>
  <cp:revision>5</cp:revision>
  <dcterms:created xsi:type="dcterms:W3CDTF">2012-06-24T22:01:56Z</dcterms:created>
  <dcterms:modified xsi:type="dcterms:W3CDTF">2013-06-12T09:38:10Z</dcterms:modified>
</cp:coreProperties>
</file>