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52AC1D-F812-4B2A-8297-536B835D9E8C}" type="datetimeFigureOut">
              <a:rPr lang="cs-CZ" smtClean="0"/>
              <a:t>12.6.2013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69BFBB-1F64-4F33-9BF9-0FD4C9E0258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904918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Obrázek: http://www.</a:t>
            </a:r>
            <a:r>
              <a:rPr lang="cs-CZ" dirty="0" err="1" smtClean="0"/>
              <a:t>biolib.cz</a:t>
            </a:r>
            <a:r>
              <a:rPr lang="cs-CZ" dirty="0" smtClean="0"/>
              <a:t>/</a:t>
            </a:r>
            <a:r>
              <a:rPr lang="cs-CZ" dirty="0" err="1" smtClean="0"/>
              <a:t>cz</a:t>
            </a:r>
            <a:r>
              <a:rPr lang="cs-CZ" dirty="0" smtClean="0"/>
              <a:t>/image/id18636/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69BFBB-1F64-4F33-9BF9-0FD4C9E0258B}" type="slidenum">
              <a:rPr lang="cs-CZ" smtClean="0"/>
              <a:t>3</a:t>
            </a:fld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Obrázek: http://www.</a:t>
            </a:r>
            <a:r>
              <a:rPr lang="cs-CZ" dirty="0" err="1" smtClean="0"/>
              <a:t>naturfoto.cz</a:t>
            </a:r>
            <a:r>
              <a:rPr lang="cs-CZ" dirty="0" smtClean="0"/>
              <a:t>/</a:t>
            </a:r>
            <a:r>
              <a:rPr lang="cs-CZ" dirty="0" err="1" smtClean="0"/>
              <a:t>jesterka</a:t>
            </a:r>
            <a:r>
              <a:rPr lang="cs-CZ" dirty="0" smtClean="0"/>
              <a:t>-</a:t>
            </a:r>
            <a:r>
              <a:rPr lang="cs-CZ" dirty="0" err="1" smtClean="0"/>
              <a:t>obecna</a:t>
            </a:r>
            <a:r>
              <a:rPr lang="cs-CZ" dirty="0" smtClean="0"/>
              <a:t>-fotografie-1517.html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69BFBB-1F64-4F33-9BF9-0FD4C9E0258B}" type="slidenum">
              <a:rPr lang="cs-CZ" smtClean="0"/>
              <a:t>4</a:t>
            </a:fld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Obrázek: http://cs.wikipedia.org/wiki/Slep%C3%BD%C5%A1_k%C5%99ehk%C3%BD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69BFBB-1F64-4F33-9BF9-0FD4C9E0258B}" type="slidenum">
              <a:rPr lang="cs-CZ" smtClean="0"/>
              <a:t>5</a:t>
            </a:fld>
            <a:endParaRPr 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Animace: http://daltonaci2.webnode.cz/</a:t>
            </a:r>
            <a:r>
              <a:rPr lang="cs-CZ" dirty="0" err="1" smtClean="0"/>
              <a:t>news</a:t>
            </a:r>
            <a:r>
              <a:rPr lang="cs-CZ" dirty="0" smtClean="0"/>
              <a:t>/hadi-ve-</a:t>
            </a:r>
            <a:r>
              <a:rPr lang="cs-CZ" dirty="0" err="1" smtClean="0"/>
              <a:t>tride</a:t>
            </a:r>
            <a:r>
              <a:rPr lang="cs-CZ" dirty="0" smtClean="0"/>
              <a:t>/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69BFBB-1F64-4F33-9BF9-0FD4C9E0258B}" type="slidenum">
              <a:rPr lang="cs-CZ" smtClean="0"/>
              <a:t>6</a:t>
            </a:fld>
            <a:endParaRPr 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Obrázek: http://daltonaci2.webnode.cz/</a:t>
            </a:r>
            <a:r>
              <a:rPr lang="cs-CZ" dirty="0" err="1" smtClean="0"/>
              <a:t>news</a:t>
            </a:r>
            <a:r>
              <a:rPr lang="cs-CZ" dirty="0" smtClean="0"/>
              <a:t>/hadi-ve-</a:t>
            </a:r>
            <a:r>
              <a:rPr lang="cs-CZ" dirty="0" err="1" smtClean="0"/>
              <a:t>tride</a:t>
            </a:r>
            <a:r>
              <a:rPr lang="cs-CZ" dirty="0" smtClean="0"/>
              <a:t>/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69BFBB-1F64-4F33-9BF9-0FD4C9E0258B}" type="slidenum">
              <a:rPr lang="cs-CZ" smtClean="0"/>
              <a:t>7</a:t>
            </a:fld>
            <a:endParaRPr lang="cs-CZ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Obrázek: http://www.rodina.</a:t>
            </a:r>
            <a:r>
              <a:rPr lang="cs-CZ" dirty="0" err="1" smtClean="0"/>
              <a:t>cz</a:t>
            </a:r>
            <a:r>
              <a:rPr lang="cs-CZ" smtClean="0"/>
              <a:t>/clanek3958.htm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69BFBB-1F64-4F33-9BF9-0FD4C9E0258B}" type="slidenum">
              <a:rPr lang="cs-CZ" smtClean="0"/>
              <a:t>8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27FAD-E791-4347-AA7F-BEA5C3762AC7}" type="datetimeFigureOut">
              <a:rPr lang="cs-CZ" smtClean="0"/>
              <a:t>12.6.2013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6B7B29-B8BA-40A8-B247-2D2C821797E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27FAD-E791-4347-AA7F-BEA5C3762AC7}" type="datetimeFigureOut">
              <a:rPr lang="cs-CZ" smtClean="0"/>
              <a:t>12.6.2013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6B7B29-B8BA-40A8-B247-2D2C821797E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27FAD-E791-4347-AA7F-BEA5C3762AC7}" type="datetimeFigureOut">
              <a:rPr lang="cs-CZ" smtClean="0"/>
              <a:t>12.6.2013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6B7B29-B8BA-40A8-B247-2D2C821797E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27FAD-E791-4347-AA7F-BEA5C3762AC7}" type="datetimeFigureOut">
              <a:rPr lang="cs-CZ" smtClean="0"/>
              <a:t>12.6.2013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6B7B29-B8BA-40A8-B247-2D2C821797E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27FAD-E791-4347-AA7F-BEA5C3762AC7}" type="datetimeFigureOut">
              <a:rPr lang="cs-CZ" smtClean="0"/>
              <a:t>12.6.2013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6B7B29-B8BA-40A8-B247-2D2C821797E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27FAD-E791-4347-AA7F-BEA5C3762AC7}" type="datetimeFigureOut">
              <a:rPr lang="cs-CZ" smtClean="0"/>
              <a:t>12.6.2013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6B7B29-B8BA-40A8-B247-2D2C821797E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27FAD-E791-4347-AA7F-BEA5C3762AC7}" type="datetimeFigureOut">
              <a:rPr lang="cs-CZ" smtClean="0"/>
              <a:t>12.6.2013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6B7B29-B8BA-40A8-B247-2D2C821797E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27FAD-E791-4347-AA7F-BEA5C3762AC7}" type="datetimeFigureOut">
              <a:rPr lang="cs-CZ" smtClean="0"/>
              <a:t>12.6.2013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6B7B29-B8BA-40A8-B247-2D2C821797E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27FAD-E791-4347-AA7F-BEA5C3762AC7}" type="datetimeFigureOut">
              <a:rPr lang="cs-CZ" smtClean="0"/>
              <a:t>12.6.2013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6B7B29-B8BA-40A8-B247-2D2C821797E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27FAD-E791-4347-AA7F-BEA5C3762AC7}" type="datetimeFigureOut">
              <a:rPr lang="cs-CZ" smtClean="0"/>
              <a:t>12.6.2013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6B7B29-B8BA-40A8-B247-2D2C821797E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27FAD-E791-4347-AA7F-BEA5C3762AC7}" type="datetimeFigureOut">
              <a:rPr lang="cs-CZ" smtClean="0"/>
              <a:t>12.6.2013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6B7B29-B8BA-40A8-B247-2D2C821797E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B27FAD-E791-4347-AA7F-BEA5C3762AC7}" type="datetimeFigureOut">
              <a:rPr lang="cs-CZ" smtClean="0"/>
              <a:t>12.6.2013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6B7B29-B8BA-40A8-B247-2D2C821797E9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Ještěři a hadi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>
                <a:solidFill>
                  <a:schemeClr val="tx1"/>
                </a:solidFill>
              </a:rPr>
              <a:t>Vypracovala: Mgr. Miroslava Komárová</a:t>
            </a:r>
            <a:endParaRPr lang="cs-CZ" sz="2400" dirty="0">
              <a:solidFill>
                <a:schemeClr val="tx1"/>
              </a:solidFill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3808" y="4797152"/>
            <a:ext cx="3048000" cy="74612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225668"/>
          </a:xfrm>
        </p:spPr>
        <p:txBody>
          <a:bodyPr/>
          <a:lstStyle/>
          <a:p>
            <a:pPr algn="l"/>
            <a:r>
              <a:rPr lang="cs-CZ" dirty="0" smtClean="0"/>
              <a:t>EU V-2 Př7</a:t>
            </a:r>
            <a:br>
              <a:rPr lang="cs-CZ" dirty="0" smtClean="0"/>
            </a:br>
            <a:r>
              <a:rPr lang="cs-CZ" dirty="0" smtClean="0"/>
              <a:t>Miroslava Komárová</a:t>
            </a:r>
            <a:br>
              <a:rPr lang="cs-CZ" dirty="0" smtClean="0"/>
            </a:br>
            <a:r>
              <a:rPr lang="cs-CZ" dirty="0" smtClean="0"/>
              <a:t>ZŠ Zákupy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643182"/>
            <a:ext cx="8229600" cy="3482981"/>
          </a:xfrm>
        </p:spPr>
        <p:txBody>
          <a:bodyPr/>
          <a:lstStyle/>
          <a:p>
            <a:r>
              <a:rPr lang="cs-CZ" dirty="0" smtClean="0"/>
              <a:t>Název: Ještěři a hadi</a:t>
            </a:r>
          </a:p>
          <a:p>
            <a:r>
              <a:rPr lang="cs-CZ" dirty="0" smtClean="0"/>
              <a:t>Cíl: Výuka nového učiva o ještěrech a hadech</a:t>
            </a:r>
          </a:p>
          <a:p>
            <a:r>
              <a:rPr lang="cs-CZ" dirty="0" smtClean="0"/>
              <a:t>Doba: 25 – 30 minut</a:t>
            </a:r>
          </a:p>
          <a:p>
            <a:r>
              <a:rPr lang="cs-CZ" dirty="0" smtClean="0"/>
              <a:t>Pomůcky: interaktivní tabule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Ještěři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Nejpočetnější skupina plazů (3000 druhů)</a:t>
            </a:r>
          </a:p>
          <a:p>
            <a:r>
              <a:rPr lang="cs-CZ" dirty="0" smtClean="0"/>
              <a:t>Někteří jsou schopni odlamovat ocas</a:t>
            </a:r>
          </a:p>
          <a:p>
            <a:r>
              <a:rPr lang="cs-CZ" dirty="0" smtClean="0"/>
              <a:t>Mají velmi dobře vyvinutý zrak</a:t>
            </a:r>
          </a:p>
          <a:p>
            <a:r>
              <a:rPr lang="cs-CZ" dirty="0" smtClean="0"/>
              <a:t>Většinou jsou vejcorodí, ale také </a:t>
            </a:r>
            <a:r>
              <a:rPr lang="cs-CZ" dirty="0" err="1" smtClean="0"/>
              <a:t>vejcoživorodí</a:t>
            </a:r>
            <a:endParaRPr lang="cs-CZ" dirty="0" smtClean="0"/>
          </a:p>
          <a:p>
            <a:pPr>
              <a:buNone/>
            </a:pPr>
            <a:endParaRPr lang="cs-CZ" dirty="0"/>
          </a:p>
        </p:txBody>
      </p:sp>
      <p:pic>
        <p:nvPicPr>
          <p:cNvPr id="1026" name="Picture 2" descr="http://www.biolib.cz/IMG/GAL/18636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714612" y="4000505"/>
            <a:ext cx="3817948" cy="285749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Ještěrka obecná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Žije na teplých, suchých místech</a:t>
            </a:r>
          </a:p>
          <a:p>
            <a:r>
              <a:rPr lang="cs-CZ" dirty="0" smtClean="0"/>
              <a:t>Ukrývá se pod kameny a listím</a:t>
            </a:r>
          </a:p>
          <a:p>
            <a:r>
              <a:rPr lang="cs-CZ" dirty="0" smtClean="0"/>
              <a:t>V zimě </a:t>
            </a:r>
            <a:r>
              <a:rPr lang="cs-CZ" dirty="0" err="1" smtClean="0"/>
              <a:t>hybernuje</a:t>
            </a:r>
            <a:endParaRPr lang="cs-CZ" dirty="0" smtClean="0"/>
          </a:p>
          <a:p>
            <a:r>
              <a:rPr lang="cs-CZ" dirty="0" smtClean="0"/>
              <a:t>Loví hmyz, pavouky, žížaly</a:t>
            </a:r>
          </a:p>
          <a:p>
            <a:r>
              <a:rPr lang="cs-CZ" dirty="0" smtClean="0"/>
              <a:t>Oplozená vajíčka klade do země</a:t>
            </a:r>
            <a:endParaRPr lang="cs-CZ" dirty="0"/>
          </a:p>
        </p:txBody>
      </p:sp>
      <p:pic>
        <p:nvPicPr>
          <p:cNvPr id="16386" name="Picture 2" descr="http://www.naturfoto.cz/fotografie/ostatni/jesterka-obecna-10506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357422" y="4486285"/>
            <a:ext cx="3428984" cy="237171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Slepýš křehký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Leskle hnědá barva</a:t>
            </a:r>
          </a:p>
          <a:p>
            <a:r>
              <a:rPr lang="cs-CZ" dirty="0" smtClean="0"/>
              <a:t>Hadovité tělo bez končetin</a:t>
            </a:r>
          </a:p>
          <a:p>
            <a:r>
              <a:rPr lang="cs-CZ" dirty="0" smtClean="0"/>
              <a:t>Loví plže, žížaly, pavouky</a:t>
            </a:r>
          </a:p>
          <a:p>
            <a:r>
              <a:rPr lang="cs-CZ" dirty="0" smtClean="0"/>
              <a:t>Je </a:t>
            </a:r>
            <a:r>
              <a:rPr lang="cs-CZ" dirty="0" err="1" smtClean="0"/>
              <a:t>vejcoživorodý</a:t>
            </a:r>
            <a:endParaRPr lang="cs-CZ" dirty="0"/>
          </a:p>
        </p:txBody>
      </p:sp>
      <p:pic>
        <p:nvPicPr>
          <p:cNvPr id="19458" name="Picture 2" descr="http://upload.wikimedia.org/wikipedia/commons/thumb/5/5e/Anguidae.jpg/258px-Anguidae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00530" y="3384396"/>
            <a:ext cx="4643470" cy="347360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Hadi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28596" y="1928802"/>
            <a:ext cx="8229600" cy="4525963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Protáhlé tělo bez končetin</a:t>
            </a:r>
          </a:p>
          <a:p>
            <a:r>
              <a:rPr lang="cs-CZ" dirty="0" smtClean="0"/>
              <a:t>Orgány přizpůsobeny protáhlému tělu</a:t>
            </a:r>
          </a:p>
          <a:p>
            <a:r>
              <a:rPr lang="cs-CZ" dirty="0" smtClean="0"/>
              <a:t>Volně pohyblivá žebra a roztažitelné čelisti</a:t>
            </a:r>
          </a:p>
          <a:p>
            <a:r>
              <a:rPr lang="cs-CZ" dirty="0" smtClean="0"/>
              <a:t>Oční víčka jsou srostlá a průhledná</a:t>
            </a:r>
          </a:p>
          <a:p>
            <a:r>
              <a:rPr lang="cs-CZ" dirty="0" smtClean="0"/>
              <a:t>Pokožku svlékají najednou (košilka)</a:t>
            </a:r>
          </a:p>
          <a:p>
            <a:r>
              <a:rPr lang="cs-CZ" dirty="0" err="1" smtClean="0"/>
              <a:t>Jacobsonův</a:t>
            </a:r>
            <a:r>
              <a:rPr lang="cs-CZ" dirty="0" smtClean="0"/>
              <a:t> orgán – na vnímání pachů,které přivádí rozeklaným jazykem</a:t>
            </a:r>
          </a:p>
          <a:p>
            <a:r>
              <a:rPr lang="cs-CZ" dirty="0" smtClean="0"/>
              <a:t>Velmi špatný sluch</a:t>
            </a:r>
            <a:endParaRPr lang="cs-CZ" dirty="0"/>
          </a:p>
        </p:txBody>
      </p:sp>
      <p:pic>
        <p:nvPicPr>
          <p:cNvPr id="22530" name="Picture 2" descr="http://files.daltonaci2.webnode.cz/200000205-d6bddd7b7c/had1.gif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500826" y="0"/>
            <a:ext cx="2643174" cy="259009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Užovka obojková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Oválná hlava s velkýma očima</a:t>
            </a:r>
          </a:p>
          <a:p>
            <a:r>
              <a:rPr lang="cs-CZ" dirty="0" smtClean="0"/>
              <a:t>Po stranách hlavy jsou dvě žluté poloměsíčité skvrny</a:t>
            </a:r>
          </a:p>
          <a:p>
            <a:r>
              <a:rPr lang="cs-CZ" dirty="0" smtClean="0"/>
              <a:t>Výborně plave a potápí se</a:t>
            </a:r>
          </a:p>
          <a:p>
            <a:r>
              <a:rPr lang="cs-CZ" dirty="0" smtClean="0"/>
              <a:t>Loví obojživelníky a ryby</a:t>
            </a:r>
            <a:endParaRPr lang="cs-CZ" dirty="0"/>
          </a:p>
        </p:txBody>
      </p:sp>
      <p:pic>
        <p:nvPicPr>
          <p:cNvPr id="21506" name="Picture 2" descr="http://files.daltonaci2.webnode.cz/200000212-26b9527b38/uzovka1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193927" y="3286125"/>
            <a:ext cx="3950073" cy="357187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Zmije obecná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Jediný jedovatý had v ČR</a:t>
            </a:r>
          </a:p>
          <a:p>
            <a:r>
              <a:rPr lang="cs-CZ" dirty="0" smtClean="0"/>
              <a:t>Je velmi plachá</a:t>
            </a:r>
          </a:p>
          <a:p>
            <a:r>
              <a:rPr lang="cs-CZ" dirty="0" smtClean="0"/>
              <a:t>Má nápadné červené oči a na hřbetě klikatou čáru</a:t>
            </a:r>
          </a:p>
          <a:p>
            <a:r>
              <a:rPr lang="cs-CZ" dirty="0" smtClean="0"/>
              <a:t>Vyhledává slunná místa</a:t>
            </a:r>
          </a:p>
          <a:p>
            <a:r>
              <a:rPr lang="cs-CZ" dirty="0" smtClean="0"/>
              <a:t>Loví drobné hlodavce</a:t>
            </a:r>
            <a:endParaRPr lang="cs-CZ" dirty="0"/>
          </a:p>
        </p:txBody>
      </p:sp>
      <p:pic>
        <p:nvPicPr>
          <p:cNvPr id="26626" name="Picture 2" descr="http://www.rodina.cz/g/deti/zvire/zmije2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357819" y="3289552"/>
            <a:ext cx="3786182" cy="356844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233</Words>
  <Application>Microsoft Office PowerPoint</Application>
  <PresentationFormat>Předvádění na obrazovce (4:3)</PresentationFormat>
  <Paragraphs>54</Paragraphs>
  <Slides>8</Slides>
  <Notes>6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9" baseType="lpstr">
      <vt:lpstr>Motiv sady Office</vt:lpstr>
      <vt:lpstr>Ještěři a hadi</vt:lpstr>
      <vt:lpstr>EU V-2 Př7 Miroslava Komárová ZŠ Zákupy</vt:lpstr>
      <vt:lpstr>Ještěři</vt:lpstr>
      <vt:lpstr>Ještěrka obecná</vt:lpstr>
      <vt:lpstr>Slepýš křehký</vt:lpstr>
      <vt:lpstr>Hadi</vt:lpstr>
      <vt:lpstr>Užovka obojková</vt:lpstr>
      <vt:lpstr>Zmije obecná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Ještěři a hadi</dc:title>
  <dc:creator>admin</dc:creator>
  <cp:lastModifiedBy>Česťa</cp:lastModifiedBy>
  <cp:revision>4</cp:revision>
  <dcterms:created xsi:type="dcterms:W3CDTF">2012-06-24T21:31:55Z</dcterms:created>
  <dcterms:modified xsi:type="dcterms:W3CDTF">2013-06-12T09:37:58Z</dcterms:modified>
</cp:coreProperties>
</file>