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04C2D-8F90-4C1B-BE3E-3AD4778B8416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B5E35-D7B8-4B45-BBCA-B2A4D6E17E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56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ezoo.cz</a:t>
            </a:r>
            <a:r>
              <a:rPr lang="cs-CZ" dirty="0" smtClean="0"/>
              <a:t>/</a:t>
            </a:r>
            <a:r>
              <a:rPr lang="cs-CZ" dirty="0" err="1" smtClean="0"/>
              <a:t>zvire.php</a:t>
            </a:r>
            <a:r>
              <a:rPr lang="cs-CZ" dirty="0" smtClean="0"/>
              <a:t>?</a:t>
            </a:r>
            <a:r>
              <a:rPr lang="cs-CZ" dirty="0" err="1" smtClean="0"/>
              <a:t>zvire</a:t>
            </a:r>
            <a:r>
              <a:rPr lang="cs-CZ" dirty="0" smtClean="0"/>
              <a:t>_id=70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eihr.com</a:t>
            </a:r>
            <a:r>
              <a:rPr lang="cs-CZ" dirty="0" smtClean="0"/>
              <a:t>/</a:t>
            </a:r>
            <a:r>
              <a:rPr lang="cs-CZ" dirty="0" err="1" smtClean="0"/>
              <a:t>fregate</a:t>
            </a:r>
            <a:r>
              <a:rPr lang="cs-CZ" dirty="0" smtClean="0"/>
              <a:t>/</a:t>
            </a:r>
            <a:r>
              <a:rPr lang="cs-CZ" dirty="0" err="1" smtClean="0"/>
              <a:t>Photos</a:t>
            </a:r>
            <a:r>
              <a:rPr lang="cs-CZ" dirty="0" smtClean="0"/>
              <a:t>/galerie_</a:t>
            </a:r>
            <a:r>
              <a:rPr lang="cs-CZ" dirty="0" err="1" smtClean="0"/>
              <a:t>en.htm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zdeko</a:t>
            </a:r>
            <a:r>
              <a:rPr lang="cs-CZ" dirty="0" smtClean="0"/>
              <a:t>-puzzle.</a:t>
            </a:r>
            <a:r>
              <a:rPr lang="cs-CZ" dirty="0" err="1" smtClean="0"/>
              <a:t>cz</a:t>
            </a:r>
            <a:r>
              <a:rPr lang="cs-CZ" dirty="0" smtClean="0"/>
              <a:t>/500-</a:t>
            </a:r>
            <a:r>
              <a:rPr lang="cs-CZ" dirty="0" err="1" smtClean="0"/>
              <a:t>dilku</a:t>
            </a:r>
            <a:r>
              <a:rPr lang="cs-CZ" dirty="0" smtClean="0"/>
              <a:t>/10020139-</a:t>
            </a:r>
            <a:r>
              <a:rPr lang="cs-CZ" dirty="0" err="1" smtClean="0"/>
              <a:t>morska</a:t>
            </a:r>
            <a:r>
              <a:rPr lang="cs-CZ" dirty="0" smtClean="0"/>
              <a:t>-</a:t>
            </a:r>
            <a:r>
              <a:rPr lang="cs-CZ" dirty="0" err="1" smtClean="0"/>
              <a:t>zelva.html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krokousi.estranky.cz</a:t>
            </a:r>
            <a:r>
              <a:rPr lang="cs-CZ" dirty="0" smtClean="0"/>
              <a:t>/</a:t>
            </a:r>
            <a:r>
              <a:rPr lang="cs-CZ" dirty="0" err="1" smtClean="0"/>
              <a:t>clanky</a:t>
            </a:r>
            <a:r>
              <a:rPr lang="cs-CZ" dirty="0" smtClean="0"/>
              <a:t>/</a:t>
            </a:r>
            <a:r>
              <a:rPr lang="cs-CZ" dirty="0" err="1" smtClean="0"/>
              <a:t>krokodyli</a:t>
            </a:r>
            <a:r>
              <a:rPr lang="cs-CZ" dirty="0" smtClean="0"/>
              <a:t>/</a:t>
            </a:r>
            <a:r>
              <a:rPr lang="cs-CZ" dirty="0" err="1" smtClean="0"/>
              <a:t>krokodyl</a:t>
            </a:r>
            <a:r>
              <a:rPr lang="cs-CZ" dirty="0" smtClean="0"/>
              <a:t>-</a:t>
            </a:r>
            <a:r>
              <a:rPr lang="cs-CZ" dirty="0" err="1" smtClean="0"/>
              <a:t>nilsky.html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http://uchiha-sasuke-a-orochimaru.blog.cz/en/1001/krokodyl-nilsky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abicko.cz</a:t>
            </a:r>
            <a:r>
              <a:rPr lang="cs-CZ" dirty="0" smtClean="0"/>
              <a:t>/</a:t>
            </a:r>
            <a:r>
              <a:rPr lang="cs-CZ" dirty="0" err="1" smtClean="0"/>
              <a:t>clanek</a:t>
            </a:r>
            <a:r>
              <a:rPr lang="cs-CZ" dirty="0" smtClean="0"/>
              <a:t>/3d-modely/9744/</a:t>
            </a:r>
            <a:r>
              <a:rPr lang="cs-CZ" dirty="0" err="1" smtClean="0"/>
              <a:t>gavial.html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B5E35-D7B8-4B45-BBCA-B2A4D6E17E11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2">
                <a:lumMod val="60000"/>
                <a:lumOff val="4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13A36-FFD4-4FCC-9989-47B1AC59B85A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3D67E-E212-4EE3-949B-73FC6DB9D5F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Želvy a krokodýli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Vypracovala: Mgr. Miroslava Komárová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869160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EU V-2 Př7</a:t>
            </a:r>
            <a:br>
              <a:rPr lang="cs-CZ" dirty="0" smtClean="0"/>
            </a:br>
            <a:r>
              <a:rPr lang="cs-CZ" dirty="0" smtClean="0"/>
              <a:t>Miroslava Komárová</a:t>
            </a:r>
            <a:br>
              <a:rPr lang="cs-CZ" dirty="0" smtClean="0"/>
            </a:br>
            <a:r>
              <a:rPr lang="cs-CZ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/>
          <a:lstStyle/>
          <a:p>
            <a:r>
              <a:rPr lang="cs-CZ" dirty="0" smtClean="0"/>
              <a:t>Název: Želvy a krokodýli</a:t>
            </a:r>
          </a:p>
          <a:p>
            <a:r>
              <a:rPr lang="cs-CZ" dirty="0" smtClean="0"/>
              <a:t>Cíl: Výuka nového učiva o želvách a krokodýlech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Tělo kryto krunýřem, tvoří ho kostěné desky</a:t>
            </a:r>
          </a:p>
          <a:p>
            <a:r>
              <a:rPr lang="cs-CZ" dirty="0" smtClean="0"/>
              <a:t>Nemají zuby, pouze rohovité čelisti</a:t>
            </a:r>
          </a:p>
          <a:p>
            <a:r>
              <a:rPr lang="cs-CZ" dirty="0" smtClean="0"/>
              <a:t>Krunýř je k tělu pevně přirostlý, má pouze dva otvory</a:t>
            </a:r>
          </a:p>
          <a:p>
            <a:r>
              <a:rPr lang="cs-CZ" dirty="0" smtClean="0"/>
              <a:t>Jsou býložravci i masožravci</a:t>
            </a:r>
            <a:endParaRPr lang="cs-CZ" dirty="0"/>
          </a:p>
        </p:txBody>
      </p:sp>
      <p:pic>
        <p:nvPicPr>
          <p:cNvPr id="1026" name="Picture 2" descr="http://www.ezoo.cz/files/zvire/7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4475" y="4143356"/>
            <a:ext cx="3619525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Želva obrovská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Délka krunýře až 1,5m a váha kolem 200 kg</a:t>
            </a:r>
          </a:p>
          <a:p>
            <a:r>
              <a:rPr lang="cs-CZ" dirty="0" smtClean="0"/>
              <a:t>Věk až 300 let</a:t>
            </a:r>
          </a:p>
          <a:p>
            <a:r>
              <a:rPr lang="cs-CZ" dirty="0" smtClean="0"/>
              <a:t>Jsou býložravé</a:t>
            </a:r>
          </a:p>
          <a:p>
            <a:r>
              <a:rPr lang="cs-CZ" dirty="0" smtClean="0"/>
              <a:t>Žije na Galapágách a Seychelských ostrovech</a:t>
            </a:r>
            <a:endParaRPr lang="cs-CZ" dirty="0"/>
          </a:p>
        </p:txBody>
      </p:sp>
      <p:pic>
        <p:nvPicPr>
          <p:cNvPr id="18434" name="Picture 2" descr="http://www.eihr.com/fregate/Photos/Giant_tortois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981449"/>
            <a:ext cx="4286250" cy="2876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Kareta obrovská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Mořská želva</a:t>
            </a:r>
          </a:p>
          <a:p>
            <a:r>
              <a:rPr lang="cs-CZ" dirty="0" smtClean="0"/>
              <a:t>Masožravá želva</a:t>
            </a:r>
          </a:p>
          <a:p>
            <a:r>
              <a:rPr lang="cs-CZ" dirty="0" smtClean="0"/>
              <a:t>Končetiny jsou přeměněny v široké veslovité ploutve</a:t>
            </a:r>
            <a:endParaRPr lang="cs-CZ" dirty="0"/>
          </a:p>
        </p:txBody>
      </p:sp>
      <p:pic>
        <p:nvPicPr>
          <p:cNvPr id="19458" name="Picture 2" descr="http://www.zdeko-puzzle.cz/10020139-3337/kareta-obrovs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709726"/>
            <a:ext cx="4429156" cy="31482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Krokodýli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Žijí v řekách, jezerech a teplých mořích</a:t>
            </a:r>
          </a:p>
          <a:p>
            <a:r>
              <a:rPr lang="cs-CZ" dirty="0" smtClean="0"/>
              <a:t>Mají dlouhý ze stran zploštělý ocas a silné končetiny</a:t>
            </a:r>
          </a:p>
          <a:p>
            <a:r>
              <a:rPr lang="cs-CZ" dirty="0" smtClean="0"/>
              <a:t>Prsty spojeny plovací blánou</a:t>
            </a:r>
          </a:p>
          <a:p>
            <a:r>
              <a:rPr lang="cs-CZ" dirty="0" smtClean="0"/>
              <a:t>Zuby uloženy v zubních jamkách</a:t>
            </a:r>
          </a:p>
          <a:p>
            <a:r>
              <a:rPr lang="cs-CZ" dirty="0" smtClean="0"/>
              <a:t>Patří mezi ně: krokodýli, aligátoři, kajmani, </a:t>
            </a:r>
            <a:r>
              <a:rPr lang="cs-CZ" dirty="0" err="1" smtClean="0"/>
              <a:t>gaviáli</a:t>
            </a:r>
            <a:endParaRPr lang="cs-CZ" dirty="0"/>
          </a:p>
        </p:txBody>
      </p:sp>
      <p:pic>
        <p:nvPicPr>
          <p:cNvPr id="21506" name="Picture 2" descr="http://www.wincom.net/~peleetom/Saltwater_Crocodi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5044567"/>
            <a:ext cx="3033686" cy="1813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Krokodýl nilský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Dosahuje délky až 5m</a:t>
            </a:r>
          </a:p>
          <a:p>
            <a:r>
              <a:rPr lang="cs-CZ" dirty="0" smtClean="0"/>
              <a:t>Jsou kanibalové (hlavně velcí samci)</a:t>
            </a:r>
          </a:p>
          <a:p>
            <a:r>
              <a:rPr lang="cs-CZ" dirty="0" smtClean="0"/>
              <a:t>Vybíjeni pro kůži</a:t>
            </a:r>
            <a:endParaRPr lang="cs-CZ" dirty="0"/>
          </a:p>
        </p:txBody>
      </p:sp>
      <p:pic>
        <p:nvPicPr>
          <p:cNvPr id="23554" name="Picture 2" descr="http://nd01.jxs.cz/709/954/9c06f740c5_9616835_o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62" y="3357562"/>
            <a:ext cx="4667251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Gaviál indický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Hlava protažená v dlouhé úzké čelisti</a:t>
            </a:r>
          </a:p>
          <a:p>
            <a:r>
              <a:rPr lang="cs-CZ" dirty="0" smtClean="0"/>
              <a:t>Může být až 7m dlouhý</a:t>
            </a:r>
          </a:p>
          <a:p>
            <a:r>
              <a:rPr lang="cs-CZ" dirty="0"/>
              <a:t> L</a:t>
            </a:r>
            <a:r>
              <a:rPr lang="cs-CZ" dirty="0" smtClean="0"/>
              <a:t>oví převážně ryby</a:t>
            </a:r>
            <a:endParaRPr lang="cs-CZ" dirty="0"/>
          </a:p>
        </p:txBody>
      </p:sp>
      <p:pic>
        <p:nvPicPr>
          <p:cNvPr id="25602" name="Picture 2" descr="http://img.abicko.cz/img/5/gallery/498669_gavial-pla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429000"/>
            <a:ext cx="4857784" cy="32385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209</Words>
  <Application>Microsoft Office PowerPoint</Application>
  <PresentationFormat>Předvádění na obrazovce (4:3)</PresentationFormat>
  <Paragraphs>47</Paragraphs>
  <Slides>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Želvy a krokodýli</vt:lpstr>
      <vt:lpstr>EU V-2 Př7 Miroslava Komárová ZŠ Zákupy</vt:lpstr>
      <vt:lpstr>Želvy</vt:lpstr>
      <vt:lpstr>Želva obrovská</vt:lpstr>
      <vt:lpstr>Kareta obrovská</vt:lpstr>
      <vt:lpstr>Krokodýli</vt:lpstr>
      <vt:lpstr>Krokodýl nilský</vt:lpstr>
      <vt:lpstr>Gaviál indický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Želvy a krokodýli</dc:title>
  <dc:creator>admin</dc:creator>
  <cp:lastModifiedBy>Česťa</cp:lastModifiedBy>
  <cp:revision>4</cp:revision>
  <dcterms:created xsi:type="dcterms:W3CDTF">2012-06-24T21:08:21Z</dcterms:created>
  <dcterms:modified xsi:type="dcterms:W3CDTF">2013-06-12T09:37:26Z</dcterms:modified>
</cp:coreProperties>
</file>