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023BD2-011C-4AF8-9818-D1E95BF26060}" type="datetimeFigureOut">
              <a:rPr lang="cs-CZ" smtClean="0"/>
              <a:t>12.6.2013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61F665-E148-41F9-86A0-9ADE703897C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86660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Obrázek: http://www.</a:t>
            </a:r>
            <a:r>
              <a:rPr lang="cs-CZ" dirty="0" err="1" smtClean="0"/>
              <a:t>toyplanet.cz</a:t>
            </a:r>
            <a:r>
              <a:rPr lang="cs-CZ" dirty="0" smtClean="0"/>
              <a:t>/blog/</a:t>
            </a:r>
            <a:r>
              <a:rPr lang="cs-CZ" dirty="0" err="1" smtClean="0"/>
              <a:t>tyrannosaurus</a:t>
            </a:r>
            <a:r>
              <a:rPr lang="cs-CZ" dirty="0" smtClean="0"/>
              <a:t>-</a:t>
            </a:r>
            <a:r>
              <a:rPr lang="cs-CZ" dirty="0" err="1" smtClean="0"/>
              <a:t>rex</a:t>
            </a:r>
            <a:r>
              <a:rPr lang="cs-CZ" dirty="0" smtClean="0"/>
              <a:t>/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61F665-E148-41F9-86A0-9ADE703897C4}" type="slidenum">
              <a:rPr lang="cs-CZ" smtClean="0"/>
              <a:t>4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8CB3B-CA45-4D07-98E9-E69F7291BA5F}" type="datetimeFigureOut">
              <a:rPr lang="cs-CZ" smtClean="0"/>
              <a:t>12.6.2013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A826B-932E-4939-8AD8-6C4EADFEC3D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343997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8CB3B-CA45-4D07-98E9-E69F7291BA5F}" type="datetimeFigureOut">
              <a:rPr lang="cs-CZ" smtClean="0"/>
              <a:t>12.6.2013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A826B-932E-4939-8AD8-6C4EADFEC3D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58569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8CB3B-CA45-4D07-98E9-E69F7291BA5F}" type="datetimeFigureOut">
              <a:rPr lang="cs-CZ" smtClean="0"/>
              <a:t>12.6.2013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A826B-932E-4939-8AD8-6C4EADFEC3D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542152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8CB3B-CA45-4D07-98E9-E69F7291BA5F}" type="datetimeFigureOut">
              <a:rPr lang="cs-CZ" smtClean="0"/>
              <a:t>12.6.2013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A826B-932E-4939-8AD8-6C4EADFEC3D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742668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8CB3B-CA45-4D07-98E9-E69F7291BA5F}" type="datetimeFigureOut">
              <a:rPr lang="cs-CZ" smtClean="0"/>
              <a:t>12.6.2013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A826B-932E-4939-8AD8-6C4EADFEC3D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730492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8CB3B-CA45-4D07-98E9-E69F7291BA5F}" type="datetimeFigureOut">
              <a:rPr lang="cs-CZ" smtClean="0"/>
              <a:t>12.6.2013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A826B-932E-4939-8AD8-6C4EADFEC3D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130331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8CB3B-CA45-4D07-98E9-E69F7291BA5F}" type="datetimeFigureOut">
              <a:rPr lang="cs-CZ" smtClean="0"/>
              <a:t>12.6.2013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A826B-932E-4939-8AD8-6C4EADFEC3D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444311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8CB3B-CA45-4D07-98E9-E69F7291BA5F}" type="datetimeFigureOut">
              <a:rPr lang="cs-CZ" smtClean="0"/>
              <a:t>12.6.2013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A826B-932E-4939-8AD8-6C4EADFEC3D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930474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8CB3B-CA45-4D07-98E9-E69F7291BA5F}" type="datetimeFigureOut">
              <a:rPr lang="cs-CZ" smtClean="0"/>
              <a:t>12.6.2013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A826B-932E-4939-8AD8-6C4EADFEC3D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026003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8CB3B-CA45-4D07-98E9-E69F7291BA5F}" type="datetimeFigureOut">
              <a:rPr lang="cs-CZ" smtClean="0"/>
              <a:t>12.6.2013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A826B-932E-4939-8AD8-6C4EADFEC3D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552450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8CB3B-CA45-4D07-98E9-E69F7291BA5F}" type="datetimeFigureOut">
              <a:rPr lang="cs-CZ" smtClean="0"/>
              <a:t>12.6.2013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A826B-932E-4939-8AD8-6C4EADFEC3D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422054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88CB3B-CA45-4D07-98E9-E69F7291BA5F}" type="datetimeFigureOut">
              <a:rPr lang="cs-CZ" smtClean="0"/>
              <a:t>12.6.2013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CA826B-932E-4939-8AD8-6C4EADFEC3D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617350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7200" dirty="0" smtClean="0"/>
              <a:t>Plazi</a:t>
            </a:r>
            <a:endParaRPr lang="cs-CZ" sz="72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Vypracovala: Mgr. Miroslava Komárová</a:t>
            </a:r>
            <a:endParaRPr lang="cs-CZ" sz="2400" dirty="0"/>
          </a:p>
        </p:txBody>
      </p:sp>
      <p:pic>
        <p:nvPicPr>
          <p:cNvPr id="4" name="Picture 2" descr="C:\Users\trojka\AppData\Local\Microsoft\Windows\Temporary Internet Files\Low\Content.IE5\8UXBBADC\opvk_hor_zakladni_logolink_bar_cz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08" y="5500702"/>
            <a:ext cx="4968875" cy="96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82792"/>
          </a:xfrm>
        </p:spPr>
        <p:txBody>
          <a:bodyPr>
            <a:normAutofit fontScale="90000"/>
          </a:bodyPr>
          <a:lstStyle/>
          <a:p>
            <a:pPr algn="l"/>
            <a:r>
              <a:rPr lang="cs-CZ" dirty="0" smtClean="0"/>
              <a:t>EU V-2 Př7</a:t>
            </a:r>
            <a:br>
              <a:rPr lang="cs-CZ" dirty="0" smtClean="0"/>
            </a:br>
            <a:r>
              <a:rPr lang="cs-CZ" dirty="0" smtClean="0"/>
              <a:t>Miroslava Komárová</a:t>
            </a:r>
            <a:br>
              <a:rPr lang="cs-CZ" dirty="0" smtClean="0"/>
            </a:br>
            <a:r>
              <a:rPr lang="cs-CZ" dirty="0" smtClean="0"/>
              <a:t>ZŠ Zákupy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571744"/>
            <a:ext cx="8229600" cy="3554419"/>
          </a:xfrm>
        </p:spPr>
        <p:txBody>
          <a:bodyPr/>
          <a:lstStyle/>
          <a:p>
            <a:r>
              <a:rPr lang="cs-CZ" dirty="0" smtClean="0"/>
              <a:t>Název: Plazi</a:t>
            </a:r>
          </a:p>
          <a:p>
            <a:r>
              <a:rPr lang="cs-CZ" dirty="0" smtClean="0"/>
              <a:t>Cíl: Výuka nového učiva o plazech</a:t>
            </a:r>
          </a:p>
          <a:p>
            <a:r>
              <a:rPr lang="cs-CZ" dirty="0" smtClean="0"/>
              <a:t>Doba: 25 – 30 minut</a:t>
            </a:r>
          </a:p>
          <a:p>
            <a:r>
              <a:rPr lang="cs-CZ" dirty="0" smtClean="0"/>
              <a:t>Pomůcky: interaktivní tabule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Stavba těla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Přizpůsobeni životu na souši – na povrchu těla jsou rohovité šupiny, štítky, kostěné desky</a:t>
            </a:r>
          </a:p>
          <a:p>
            <a:r>
              <a:rPr lang="cs-CZ" dirty="0" smtClean="0"/>
              <a:t>Dýchají plícemi</a:t>
            </a:r>
          </a:p>
          <a:p>
            <a:r>
              <a:rPr lang="cs-CZ" dirty="0" smtClean="0"/>
              <a:t>Cévní soustava: uzavřená, čtyřkomorové srdce (dvě síně, dvě komory)</a:t>
            </a:r>
          </a:p>
          <a:p>
            <a:r>
              <a:rPr lang="cs-CZ" dirty="0" smtClean="0"/>
              <a:t>Kladou vejce – na povrchu pevný kožovitý obal</a:t>
            </a:r>
          </a:p>
          <a:p>
            <a:r>
              <a:rPr lang="cs-CZ" dirty="0" smtClean="0"/>
              <a:t>Patří sem – ještěři, hadi, želvy a krokodýli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Vývoj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768865"/>
          </a:xfrm>
        </p:spPr>
        <p:txBody>
          <a:bodyPr/>
          <a:lstStyle/>
          <a:p>
            <a:r>
              <a:rPr lang="cs-CZ" dirty="0" smtClean="0"/>
              <a:t>Největší rozvoj před 200 – 90 miliony lety</a:t>
            </a:r>
          </a:p>
          <a:p>
            <a:r>
              <a:rPr lang="cs-CZ" dirty="0" smtClean="0"/>
              <a:t>Vyvinuli se z obojživelníků (krytolebců)</a:t>
            </a:r>
          </a:p>
          <a:p>
            <a:r>
              <a:rPr lang="cs-CZ" dirty="0" smtClean="0"/>
              <a:t>S přechodem na souš zdokonalení srdce, plic a mozku</a:t>
            </a:r>
          </a:p>
          <a:p>
            <a:r>
              <a:rPr lang="cs-CZ" dirty="0" smtClean="0"/>
              <a:t>Nejznámější plazi – dinosauři (</a:t>
            </a:r>
            <a:r>
              <a:rPr lang="cs-CZ" dirty="0" err="1" smtClean="0"/>
              <a:t>tyrannosaurus</a:t>
            </a:r>
            <a:r>
              <a:rPr lang="cs-CZ" dirty="0" smtClean="0"/>
              <a:t>, brontosaurus, </a:t>
            </a:r>
            <a:r>
              <a:rPr lang="cs-CZ" dirty="0" err="1" smtClean="0"/>
              <a:t>apatosaurus</a:t>
            </a:r>
            <a:r>
              <a:rPr lang="cs-CZ" dirty="0" smtClean="0"/>
              <a:t> …)</a:t>
            </a:r>
            <a:endParaRPr lang="cs-CZ" dirty="0"/>
          </a:p>
        </p:txBody>
      </p:sp>
      <p:pic>
        <p:nvPicPr>
          <p:cNvPr id="1026" name="Picture 2" descr="http://www.toyplanet.cz/uploads/image/Tyrannosaurus%20Rex__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488" y="4714884"/>
            <a:ext cx="3799850" cy="21431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</TotalTime>
  <Words>126</Words>
  <Application>Microsoft Office PowerPoint</Application>
  <PresentationFormat>Předvádění na obrazovce (4:3)</PresentationFormat>
  <Paragraphs>20</Paragraphs>
  <Slides>4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5" baseType="lpstr">
      <vt:lpstr>Motiv systému Office</vt:lpstr>
      <vt:lpstr>Plazi</vt:lpstr>
      <vt:lpstr>EU V-2 Př7 Miroslava Komárová ZŠ Zákupy</vt:lpstr>
      <vt:lpstr>Stavba těla</vt:lpstr>
      <vt:lpstr>Vývoj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Plazi</dc:title>
  <dc:creator>admin</dc:creator>
  <cp:lastModifiedBy>Česťa</cp:lastModifiedBy>
  <cp:revision>3</cp:revision>
  <dcterms:created xsi:type="dcterms:W3CDTF">2012-06-24T20:57:52Z</dcterms:created>
  <dcterms:modified xsi:type="dcterms:W3CDTF">2013-06-12T09:37:06Z</dcterms:modified>
</cp:coreProperties>
</file>