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2FA5C-9C12-4BCD-9F24-EE642505F2BC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0395F-2C53-49CF-9C1D-FCA9C67B95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52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</a:t>
            </a:r>
            <a:r>
              <a:rPr lang="cs-CZ" dirty="0" err="1" smtClean="0"/>
              <a:t>colek</a:t>
            </a:r>
            <a:r>
              <a:rPr lang="cs-CZ" dirty="0" smtClean="0"/>
              <a:t>-</a:t>
            </a:r>
            <a:r>
              <a:rPr lang="cs-CZ" dirty="0" err="1" smtClean="0"/>
              <a:t>obecny</a:t>
            </a:r>
            <a:r>
              <a:rPr lang="cs-CZ" dirty="0" smtClean="0"/>
              <a:t>-fotografie-1139.html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/mlok-</a:t>
            </a:r>
            <a:r>
              <a:rPr lang="cs-CZ" dirty="0" err="1" smtClean="0"/>
              <a:t>skvrnity</a:t>
            </a:r>
            <a:r>
              <a:rPr lang="cs-CZ" dirty="0" smtClean="0"/>
              <a:t>-fotografie-673.html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guh.cz</a:t>
            </a:r>
            <a:r>
              <a:rPr lang="cs-CZ" dirty="0" smtClean="0"/>
              <a:t>/</a:t>
            </a:r>
            <a:r>
              <a:rPr lang="cs-CZ" dirty="0" err="1" smtClean="0"/>
              <a:t>edu</a:t>
            </a:r>
            <a:r>
              <a:rPr lang="cs-CZ" dirty="0" smtClean="0"/>
              <a:t>/</a:t>
            </a:r>
            <a:r>
              <a:rPr lang="cs-CZ" dirty="0" err="1" smtClean="0"/>
              <a:t>bi</a:t>
            </a:r>
            <a:r>
              <a:rPr lang="cs-CZ" dirty="0" smtClean="0"/>
              <a:t>/biologie_obratlovci/html02/foto_008.html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http://cs.wikipedia.org/wiki/Skokan_zelen%C3%BD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http://leccos.</a:t>
            </a:r>
            <a:r>
              <a:rPr lang="cs-CZ" dirty="0" err="1" smtClean="0"/>
              <a:t>com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/ropucha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gop.pilsedu.cz</a:t>
            </a:r>
            <a:r>
              <a:rPr lang="cs-CZ" dirty="0" smtClean="0"/>
              <a:t>/</a:t>
            </a:r>
            <a:r>
              <a:rPr lang="cs-CZ" dirty="0" err="1" smtClean="0"/>
              <a:t>vt</a:t>
            </a:r>
            <a:r>
              <a:rPr lang="cs-CZ" dirty="0" smtClean="0"/>
              <a:t>/vt28/</a:t>
            </a:r>
            <a:r>
              <a:rPr lang="cs-CZ" dirty="0" err="1" smtClean="0"/>
              <a:t>Elias</a:t>
            </a:r>
            <a:r>
              <a:rPr lang="cs-CZ" dirty="0" smtClean="0"/>
              <a:t>/</a:t>
            </a:r>
            <a:r>
              <a:rPr lang="cs-CZ" dirty="0" err="1" smtClean="0"/>
              <a:t>subpage</a:t>
            </a:r>
            <a:r>
              <a:rPr lang="cs-CZ" dirty="0" smtClean="0"/>
              <a:t>-02.html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395F-2C53-49CF-9C1D-FCA9C67B9597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tx2">
                <a:lumMod val="75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2C89-7E9C-4B91-A6D2-900490AB76C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8157-3EF6-40FB-B4ED-FAD70268837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Naši obojživelníci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69160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92882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cs-CZ" dirty="0" smtClean="0"/>
              <a:t>Název: Naši obojživelníci</a:t>
            </a:r>
          </a:p>
          <a:p>
            <a:r>
              <a:rPr lang="cs-CZ" dirty="0" smtClean="0"/>
              <a:t>Cíl: Výuka nového učiva o obojživelnících ČR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Ocasatí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Čolek obecný, horský</a:t>
            </a:r>
          </a:p>
          <a:p>
            <a:r>
              <a:rPr lang="cs-CZ" dirty="0" smtClean="0"/>
              <a:t>Živí se hmyzem, mají ze stran zploštělý ocas</a:t>
            </a:r>
          </a:p>
          <a:p>
            <a:r>
              <a:rPr lang="cs-CZ" dirty="0" smtClean="0"/>
              <a:t>Za potravou vylézají v noci</a:t>
            </a:r>
          </a:p>
          <a:p>
            <a:r>
              <a:rPr lang="cs-CZ" dirty="0" smtClean="0"/>
              <a:t>Zimu tráví mimo vodu</a:t>
            </a:r>
          </a:p>
        </p:txBody>
      </p:sp>
      <p:pic>
        <p:nvPicPr>
          <p:cNvPr id="1026" name="Picture 2" descr="http://www.naturfoto.cz/fotografie/ostatni/colek-obecny-248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956811"/>
            <a:ext cx="4214802" cy="2901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Ocasatí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Mlok skvrnitý</a:t>
            </a:r>
          </a:p>
          <a:p>
            <a:r>
              <a:rPr lang="cs-CZ" dirty="0" smtClean="0"/>
              <a:t>Žije na vlhkých místech v lesích</a:t>
            </a:r>
          </a:p>
          <a:p>
            <a:r>
              <a:rPr lang="cs-CZ" dirty="0" smtClean="0"/>
              <a:t>Hladká černá kůže se žlutými skvrnami</a:t>
            </a:r>
          </a:p>
          <a:p>
            <a:r>
              <a:rPr lang="cs-CZ" dirty="0" smtClean="0"/>
              <a:t>Je živorodý</a:t>
            </a:r>
          </a:p>
          <a:p>
            <a:r>
              <a:rPr lang="cs-CZ" dirty="0" smtClean="0"/>
              <a:t>Noční živočich</a:t>
            </a:r>
            <a:endParaRPr lang="cs-CZ" dirty="0"/>
          </a:p>
        </p:txBody>
      </p:sp>
      <p:pic>
        <p:nvPicPr>
          <p:cNvPr id="16386" name="Picture 2" descr="Mlok skvrnitý (Salamandra salamandra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357562"/>
            <a:ext cx="4820720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Bezocasí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Kuňky</a:t>
            </a:r>
          </a:p>
          <a:p>
            <a:r>
              <a:rPr lang="cs-CZ" dirty="0" smtClean="0"/>
              <a:t>Žáby s bradavičnatou kůží</a:t>
            </a:r>
          </a:p>
          <a:p>
            <a:r>
              <a:rPr lang="cs-CZ" dirty="0" smtClean="0"/>
              <a:t>Vyhledávají místo neobsazené jiným obojživelníkem</a:t>
            </a:r>
            <a:endParaRPr lang="cs-CZ" dirty="0"/>
          </a:p>
        </p:txBody>
      </p:sp>
      <p:pic>
        <p:nvPicPr>
          <p:cNvPr id="19458" name="Picture 2" descr="http://www.guh.cz/edu/bi/biologie_obratlovci/foto02/foto_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857628"/>
            <a:ext cx="5572164" cy="2768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Bezocasí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Skokan zelený, skřehotavý a hnědý</a:t>
            </a:r>
          </a:p>
          <a:p>
            <a:r>
              <a:rPr lang="cs-CZ" dirty="0" smtClean="0"/>
              <a:t>Mají mohutné zadní končetiny</a:t>
            </a:r>
          </a:p>
          <a:p>
            <a:r>
              <a:rPr lang="cs-CZ" dirty="0" smtClean="0"/>
              <a:t>Vydávají velice silné skřehotavé zvuky</a:t>
            </a:r>
          </a:p>
          <a:p>
            <a:r>
              <a:rPr lang="cs-CZ" dirty="0" smtClean="0"/>
              <a:t>Kromě rozmnožování žijí na souši</a:t>
            </a:r>
            <a:endParaRPr lang="cs-CZ" dirty="0"/>
          </a:p>
        </p:txBody>
      </p:sp>
      <p:pic>
        <p:nvPicPr>
          <p:cNvPr id="21506" name="Picture 2" descr="http://upload.wikimedia.org/wikipedia/commons/thumb/d/df/Teichfrosch.jpg/258px-Teichfros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000504"/>
            <a:ext cx="3286148" cy="2738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Bezocasí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Ropucha obecná</a:t>
            </a:r>
          </a:p>
          <a:p>
            <a:r>
              <a:rPr lang="cs-CZ" dirty="0" smtClean="0"/>
              <a:t>Až 15 cm dlouhá</a:t>
            </a:r>
          </a:p>
          <a:p>
            <a:r>
              <a:rPr lang="cs-CZ" dirty="0"/>
              <a:t> </a:t>
            </a:r>
            <a:r>
              <a:rPr lang="cs-CZ" dirty="0" smtClean="0"/>
              <a:t>zavalité tělo, krátké nohy – pouze leze, neskáče</a:t>
            </a:r>
          </a:p>
          <a:p>
            <a:r>
              <a:rPr lang="cs-CZ" dirty="0" smtClean="0"/>
              <a:t>Bradavičnatá kůže vylučuje hlen</a:t>
            </a:r>
            <a:endParaRPr lang="cs-CZ" dirty="0"/>
          </a:p>
        </p:txBody>
      </p:sp>
      <p:pic>
        <p:nvPicPr>
          <p:cNvPr id="23554" name="Picture 2" descr="http://leccos.com/pics/pic/ropuch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357694"/>
            <a:ext cx="3690930" cy="2325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Bezocasí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Rosnička zelená</a:t>
            </a:r>
          </a:p>
          <a:p>
            <a:r>
              <a:rPr lang="cs-CZ" dirty="0" smtClean="0"/>
              <a:t>Dlouhá asi 6 cm</a:t>
            </a:r>
          </a:p>
          <a:p>
            <a:r>
              <a:rPr lang="cs-CZ" dirty="0" smtClean="0"/>
              <a:t>Na prstech přísavné terčíky (udrží se i na velmi hladkých svislých plochách)</a:t>
            </a:r>
            <a:endParaRPr lang="cs-CZ" dirty="0"/>
          </a:p>
        </p:txBody>
      </p:sp>
      <p:pic>
        <p:nvPicPr>
          <p:cNvPr id="25602" name="Picture 2" descr="http://www.gop.pilsedu.cz/vt/vt28/Elias/img/subpage-02/im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857628"/>
            <a:ext cx="4963917" cy="300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186</Words>
  <Application>Microsoft Office PowerPoint</Application>
  <PresentationFormat>Předvádění na obrazovce (4:3)</PresentationFormat>
  <Paragraphs>48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Naši obojživelníci</vt:lpstr>
      <vt:lpstr>EU V-2 Př7 Miroslava Komárová ZŠ Zákupy</vt:lpstr>
      <vt:lpstr>Ocasatí</vt:lpstr>
      <vt:lpstr>Ocasatí</vt:lpstr>
      <vt:lpstr>Bezocasí</vt:lpstr>
      <vt:lpstr>Bezocasí</vt:lpstr>
      <vt:lpstr>Bezocasí</vt:lpstr>
      <vt:lpstr>Bezocasí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Naši obojživelníci</dc:title>
  <dc:creator>admin</dc:creator>
  <cp:lastModifiedBy>Česťa</cp:lastModifiedBy>
  <cp:revision>4</cp:revision>
  <dcterms:created xsi:type="dcterms:W3CDTF">2012-06-24T20:31:40Z</dcterms:created>
  <dcterms:modified xsi:type="dcterms:W3CDTF">2013-06-12T09:36:35Z</dcterms:modified>
</cp:coreProperties>
</file>