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1613-D776-4056-9D1C-7CFDB649B00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6950E-CE86-415B-8C8F-57CDB820E3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volynevdolyne.cz</a:t>
            </a:r>
            <a:r>
              <a:rPr lang="cs-CZ" dirty="0" smtClean="0"/>
              <a:t>/2012/03/09/akce-</a:t>
            </a:r>
            <a:r>
              <a:rPr lang="cs-CZ" dirty="0" err="1" smtClean="0"/>
              <a:t>zaba</a:t>
            </a:r>
            <a:r>
              <a:rPr lang="cs-CZ" dirty="0" smtClean="0"/>
              <a:t>-2012/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6950E-CE86-415B-8C8F-57CDB820E3B5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http://domskola.bloger.cz/Obrazkovy-material/Vyvoj-zaby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6950E-CE86-415B-8C8F-57CDB820E3B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http://prirodopissychrov.sweb.cz/9-Pr-vyvojZeme.html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6950E-CE86-415B-8C8F-57CDB820E3B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0DF492-6E8C-4DB5-9F53-E99061FA02F7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B3575C-0ECF-4A7C-9519-66BE3638049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Obojživelníci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28604"/>
            <a:ext cx="4968875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62088"/>
          </a:xfrm>
        </p:spPr>
        <p:txBody>
          <a:bodyPr/>
          <a:lstStyle/>
          <a:p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Obojživelníci</a:t>
            </a:r>
            <a:endParaRPr lang="cs-CZ" dirty="0" smtClean="0"/>
          </a:p>
          <a:p>
            <a:r>
              <a:rPr lang="cs-CZ" dirty="0" smtClean="0"/>
              <a:t>Cíl: Výuka nového učiva o </a:t>
            </a:r>
            <a:r>
              <a:rPr lang="cs-CZ" dirty="0" smtClean="0"/>
              <a:t>obojživelnících</a:t>
            </a:r>
            <a:endParaRPr lang="cs-CZ" dirty="0" smtClean="0"/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</a:t>
            </a:r>
            <a:r>
              <a:rPr lang="cs-CZ" dirty="0" smtClean="0"/>
              <a:t>tabule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dva páry kráčivých nohou</a:t>
            </a:r>
          </a:p>
          <a:p>
            <a:r>
              <a:rPr lang="cs-CZ" dirty="0" smtClean="0"/>
              <a:t>Hladká kůže se slizovými a někdy jedovými žlázami</a:t>
            </a:r>
          </a:p>
          <a:p>
            <a:r>
              <a:rPr lang="cs-CZ" dirty="0" smtClean="0"/>
              <a:t>Kloaka – společný vývod trávicí, vylučovací a pohlavní soustavy</a:t>
            </a:r>
          </a:p>
          <a:p>
            <a:r>
              <a:rPr lang="cs-CZ" dirty="0" smtClean="0"/>
              <a:t>Cévní soustava – uzavřená, třídílné srdce (komora a dvě síně)</a:t>
            </a:r>
          </a:p>
          <a:p>
            <a:r>
              <a:rPr lang="cs-CZ" dirty="0" smtClean="0"/>
              <a:t>Dýchací soustava – plíce, ale i kůže</a:t>
            </a:r>
          </a:p>
          <a:p>
            <a:r>
              <a:rPr lang="cs-CZ" dirty="0" smtClean="0"/>
              <a:t>Larvy = pulci</a:t>
            </a:r>
            <a:endParaRPr lang="cs-CZ" dirty="0"/>
          </a:p>
        </p:txBody>
      </p:sp>
      <p:pic>
        <p:nvPicPr>
          <p:cNvPr id="1026" name="Picture 2" descr="http://www.volynevdolyne.cz/wp-content/uploads/2012/03/a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643314"/>
            <a:ext cx="3286116" cy="2464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domskola.bloger.cz/obrazky/domskola.bloger.cz/frog-life-cyclej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071678"/>
            <a:ext cx="3071802" cy="301780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Rozmnožování a vývin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829312" cy="4937760"/>
          </a:xfrm>
        </p:spPr>
        <p:txBody>
          <a:bodyPr/>
          <a:lstStyle/>
          <a:p>
            <a:r>
              <a:rPr lang="cs-CZ" dirty="0" smtClean="0"/>
              <a:t>Rozmnožování je pohlavní, oplození vnější (žáby) a vnitřní (mloci a čolci)</a:t>
            </a:r>
          </a:p>
          <a:p>
            <a:r>
              <a:rPr lang="cs-CZ" dirty="0" smtClean="0"/>
              <a:t>Pulcům se nejprve vyvíjejí vnější keříčkovité žábry, později vnitřní</a:t>
            </a:r>
          </a:p>
          <a:p>
            <a:r>
              <a:rPr lang="cs-CZ" dirty="0" smtClean="0"/>
              <a:t>Pulci mají ocásek, který u žab zaniká (mlokům a čolkům ne)</a:t>
            </a:r>
          </a:p>
          <a:p>
            <a:r>
              <a:rPr lang="cs-CZ" dirty="0" smtClean="0"/>
              <a:t>U žab se vyvíjejí nejdříve zadní nohy, poté přední</a:t>
            </a:r>
          </a:p>
          <a:p>
            <a:r>
              <a:rPr lang="cs-CZ" dirty="0" smtClean="0"/>
              <a:t>Čolkům a mlokům nejprve přední nohy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Přibližně před 350 miliony lety z lalokoploutvých ryb</a:t>
            </a:r>
          </a:p>
          <a:p>
            <a:r>
              <a:rPr lang="cs-CZ" dirty="0" smtClean="0"/>
              <a:t>Zdokonalení dýchací a cévní soustavy</a:t>
            </a:r>
          </a:p>
          <a:p>
            <a:r>
              <a:rPr lang="cs-CZ" dirty="0" smtClean="0"/>
              <a:t>Nejstarší – krytolebci</a:t>
            </a:r>
          </a:p>
          <a:p>
            <a:r>
              <a:rPr lang="cs-CZ" dirty="0" smtClean="0"/>
              <a:t>Dříve obrovské rozměry, dnes největší Velemlok (1,5m)</a:t>
            </a:r>
          </a:p>
        </p:txBody>
      </p:sp>
      <p:pic>
        <p:nvPicPr>
          <p:cNvPr id="19458" name="Picture 2" descr="http://prirodopissychrov.sweb.cz/perm-krytolebc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143248"/>
            <a:ext cx="4762500" cy="3276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</TotalTime>
  <Words>184</Words>
  <Application>Microsoft Office PowerPoint</Application>
  <PresentationFormat>Předvádění na obrazovce (4:3)</PresentationFormat>
  <Paragraphs>31</Paragraphs>
  <Slides>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Původ</vt:lpstr>
      <vt:lpstr>Obojživelníci</vt:lpstr>
      <vt:lpstr>EU V-2 Př7 Miroslava Komárová ZŠ Zákupy</vt:lpstr>
      <vt:lpstr>Stavba těla</vt:lpstr>
      <vt:lpstr>Rozmnožování a vývin</vt:lpstr>
      <vt:lpstr>Vývoj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Obojživelníci</dc:title>
  <dc:creator>admin</dc:creator>
  <cp:lastModifiedBy>admin</cp:lastModifiedBy>
  <cp:revision>3</cp:revision>
  <dcterms:created xsi:type="dcterms:W3CDTF">2012-06-24T20:12:01Z</dcterms:created>
  <dcterms:modified xsi:type="dcterms:W3CDTF">2012-06-24T20:30:48Z</dcterms:modified>
</cp:coreProperties>
</file>