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4074F-DB9C-43B9-8402-893F5BA72AF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4CA71-AC29-4C90-BE8A-CB5A03950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87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http://rs.rybolov-norsko.cz/druhy-ryb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4CA71-AC29-4C90-BE8A-CB5A03950C91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fischstarclub.cz</a:t>
            </a:r>
            <a:r>
              <a:rPr lang="cs-CZ" dirty="0" smtClean="0"/>
              <a:t>/?</a:t>
            </a:r>
            <a:r>
              <a:rPr lang="cs-CZ" dirty="0" err="1" smtClean="0"/>
              <a:t>nekolik</a:t>
            </a:r>
            <a:r>
              <a:rPr lang="cs-CZ" dirty="0" smtClean="0"/>
              <a:t>-druhu-ryb-u-</a:t>
            </a:r>
            <a:r>
              <a:rPr lang="cs-CZ" dirty="0" err="1" smtClean="0"/>
              <a:t>brehu</a:t>
            </a:r>
            <a:r>
              <a:rPr lang="cs-CZ" dirty="0" smtClean="0"/>
              <a:t>-</a:t>
            </a:r>
            <a:r>
              <a:rPr lang="cs-CZ" dirty="0" err="1" smtClean="0"/>
              <a:t>norska</a:t>
            </a:r>
            <a:r>
              <a:rPr lang="cs-CZ" dirty="0" smtClean="0"/>
              <a:t>,204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4CA71-AC29-4C90-BE8A-CB5A03950C91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http://techniquedepeche.com/technique/maquereau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4CA71-AC29-4C90-BE8A-CB5A03950C91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4CA71-AC29-4C90-BE8A-CB5A03950C91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8009F7-80C3-4176-A74F-9D657C6AD71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4D34039-205C-4DE1-98C1-592041C7584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Nejvýznamější</a:t>
            </a:r>
            <a:r>
              <a:rPr lang="cs-CZ" dirty="0" smtClean="0"/>
              <a:t> mořské ryby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517232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21305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114808"/>
          </a:xfrm>
        </p:spPr>
        <p:txBody>
          <a:bodyPr/>
          <a:lstStyle/>
          <a:p>
            <a:r>
              <a:rPr lang="cs-CZ" dirty="0" smtClean="0"/>
              <a:t>Název: Nejznámější mořské ryby</a:t>
            </a:r>
          </a:p>
          <a:p>
            <a:r>
              <a:rPr lang="cs-CZ" dirty="0" smtClean="0"/>
              <a:t>Cíl: Výuka nového učiva o mořských rybách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Sleď obecný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Žije v severských mořích</a:t>
            </a:r>
          </a:p>
          <a:p>
            <a:r>
              <a:rPr lang="cs-CZ" dirty="0" smtClean="0"/>
              <a:t>Jedna z </a:t>
            </a:r>
            <a:r>
              <a:rPr lang="cs-CZ" dirty="0" err="1" smtClean="0"/>
              <a:t>nejlovenějších</a:t>
            </a:r>
            <a:r>
              <a:rPr lang="cs-CZ" dirty="0" smtClean="0"/>
              <a:t> ryb</a:t>
            </a:r>
          </a:p>
          <a:p>
            <a:r>
              <a:rPr lang="cs-CZ" dirty="0" smtClean="0"/>
              <a:t>Známý jako uzenáč a slaneček</a:t>
            </a:r>
            <a:endParaRPr lang="cs-CZ" dirty="0"/>
          </a:p>
        </p:txBody>
      </p:sp>
      <p:pic>
        <p:nvPicPr>
          <p:cNvPr id="1026" name="Picture 2" descr="http://rs.rybolov-norsko.cz/userfiles/images/sled-obecny-clupea-hareng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857628"/>
            <a:ext cx="4929222" cy="2086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Treska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Dorůstá až 1,5 m</a:t>
            </a:r>
          </a:p>
          <a:p>
            <a:r>
              <a:rPr lang="cs-CZ" dirty="0" smtClean="0"/>
              <a:t>Maso se uchovává mražené, solené, uzené, sušené</a:t>
            </a:r>
            <a:endParaRPr lang="cs-CZ" dirty="0"/>
          </a:p>
        </p:txBody>
      </p:sp>
      <p:pic>
        <p:nvPicPr>
          <p:cNvPr id="16386" name="Picture 2" descr="http://www.fischstarclub.cz/files/nekolik-ryb-co-se-vyskytuji-u-brehu-norska%5b9%5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3357562"/>
            <a:ext cx="5237171" cy="31527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Tuňák obecný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Dravá ryba teplých moří</a:t>
            </a:r>
          </a:p>
          <a:p>
            <a:r>
              <a:rPr lang="cs-CZ" dirty="0" smtClean="0"/>
              <a:t>Má dvojí maso – bílé a červené</a:t>
            </a:r>
            <a:endParaRPr lang="cs-CZ" dirty="0"/>
          </a:p>
        </p:txBody>
      </p:sp>
      <p:pic>
        <p:nvPicPr>
          <p:cNvPr id="19458" name="Picture 2" descr="http://www.agmtravel.cz/data/userfiles/images/tunak-obec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357562"/>
            <a:ext cx="6320782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Makrela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Loví se pro velmi tučné maso (až 30% tuku)</a:t>
            </a:r>
            <a:endParaRPr lang="cs-CZ" dirty="0"/>
          </a:p>
        </p:txBody>
      </p:sp>
      <p:pic>
        <p:nvPicPr>
          <p:cNvPr id="21506" name="Picture 2" descr="http://techniquedepeche.com/files/2011/03/maquerea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214686"/>
            <a:ext cx="6357983" cy="21108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Losos obecný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hřbetu má tukovou ploutev</a:t>
            </a:r>
          </a:p>
          <a:p>
            <a:r>
              <a:rPr lang="cs-CZ" dirty="0" smtClean="0"/>
              <a:t>Dospívá v severních mořích a tře se v řekách</a:t>
            </a:r>
            <a:endParaRPr lang="cs-CZ" dirty="0"/>
          </a:p>
        </p:txBody>
      </p:sp>
      <p:pic>
        <p:nvPicPr>
          <p:cNvPr id="22530" name="Picture 2" descr="http://t3.gstatic.com/images?q=tbn:ANd9GcSps4l15bTcrmZllVdIDSLadL93yDYNWxb1YIfpmG-4Iao023s_YKlW7g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286124"/>
            <a:ext cx="5572164" cy="2830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</TotalTime>
  <Words>132</Words>
  <Application>Microsoft Office PowerPoint</Application>
  <PresentationFormat>Předvádění na obrazovce (4:3)</PresentationFormat>
  <Paragraphs>30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Modul</vt:lpstr>
      <vt:lpstr>Nejvýznamější mořské ryby</vt:lpstr>
      <vt:lpstr>EU V-2 Př7 Miroslava Komárová ZŠ Zákupy</vt:lpstr>
      <vt:lpstr>Sleď obecný</vt:lpstr>
      <vt:lpstr>Treska obecná</vt:lpstr>
      <vt:lpstr>Tuňák obecný</vt:lpstr>
      <vt:lpstr>Makrela obecná</vt:lpstr>
      <vt:lpstr>Losos obecný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Nejvýznamější mořské ryby</dc:title>
  <dc:creator>admin</dc:creator>
  <cp:lastModifiedBy>Česťa</cp:lastModifiedBy>
  <cp:revision>3</cp:revision>
  <dcterms:created xsi:type="dcterms:W3CDTF">2012-06-24T19:57:11Z</dcterms:created>
  <dcterms:modified xsi:type="dcterms:W3CDTF">2013-06-12T09:36:15Z</dcterms:modified>
</cp:coreProperties>
</file>