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49E77-F1B1-4747-8265-BBB7F04AC129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FD2A5-2306-473E-87FE-4EF3BB7D4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793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hypancistrus.eu</a:t>
            </a:r>
            <a:r>
              <a:rPr lang="cs-CZ" dirty="0" smtClean="0"/>
              <a:t>/album/</a:t>
            </a:r>
            <a:r>
              <a:rPr lang="cs-CZ" dirty="0" err="1" smtClean="0"/>
              <a:t>ancistrus</a:t>
            </a:r>
            <a:r>
              <a:rPr lang="cs-CZ" dirty="0" smtClean="0"/>
              <a:t>-</a:t>
            </a:r>
            <a:r>
              <a:rPr lang="cs-CZ" dirty="0" err="1" smtClean="0"/>
              <a:t>sp</a:t>
            </a:r>
            <a:r>
              <a:rPr lang="cs-CZ" dirty="0" smtClean="0"/>
              <a:t>-</a:t>
            </a:r>
            <a:r>
              <a:rPr lang="cs-CZ" dirty="0" err="1" smtClean="0"/>
              <a:t>rio</a:t>
            </a:r>
            <a:r>
              <a:rPr lang="cs-CZ" dirty="0" smtClean="0"/>
              <a:t>-</a:t>
            </a:r>
            <a:r>
              <a:rPr lang="cs-CZ" dirty="0" err="1" smtClean="0"/>
              <a:t>ucayali</a:t>
            </a:r>
            <a:r>
              <a:rPr lang="cs-CZ" dirty="0" smtClean="0"/>
              <a:t>/</a:t>
            </a:r>
            <a:r>
              <a:rPr lang="cs-CZ" dirty="0" err="1" smtClean="0"/>
              <a:t>anc</a:t>
            </a:r>
            <a:r>
              <a:rPr lang="cs-CZ" dirty="0" smtClean="0"/>
              <a:t>-</a:t>
            </a:r>
            <a:r>
              <a:rPr lang="cs-CZ" dirty="0" err="1" smtClean="0"/>
              <a:t>hoplogenys</a:t>
            </a:r>
            <a:r>
              <a:rPr lang="cs-CZ" dirty="0" smtClean="0"/>
              <a:t>-jikry-web-</a:t>
            </a:r>
            <a:r>
              <a:rPr lang="cs-CZ" dirty="0" err="1" smtClean="0"/>
              <a:t>jpg</a:t>
            </a:r>
            <a:r>
              <a:rPr lang="cs-CZ" dirty="0" smtClean="0"/>
              <a:t>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FD2A5-2306-473E-87FE-4EF3BB7D4D05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http://www.chytej.</a:t>
            </a:r>
            <a:r>
              <a:rPr lang="cs-CZ" dirty="0" err="1" smtClean="0"/>
              <a:t>cz</a:t>
            </a:r>
            <a:r>
              <a:rPr lang="cs-CZ" dirty="0" smtClean="0"/>
              <a:t>/atlas_ryb/ryba/</a:t>
            </a:r>
            <a:r>
              <a:rPr lang="cs-CZ" dirty="0" err="1" smtClean="0"/>
              <a:t>strevlicka</a:t>
            </a:r>
            <a:r>
              <a:rPr lang="cs-CZ" dirty="0" smtClean="0"/>
              <a:t>_</a:t>
            </a:r>
            <a:r>
              <a:rPr lang="cs-CZ" dirty="0" err="1" smtClean="0"/>
              <a:t>vychodni</a:t>
            </a:r>
            <a:r>
              <a:rPr lang="cs-CZ" dirty="0" smtClean="0"/>
              <a:t>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FD2A5-2306-473E-87FE-4EF3BB7D4D05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pozitivni</a:t>
            </a:r>
            <a:r>
              <a:rPr lang="cs-CZ" dirty="0" smtClean="0"/>
              <a:t>-noviny.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clanek</a:t>
            </a:r>
            <a:r>
              <a:rPr lang="cs-CZ" dirty="0" smtClean="0"/>
              <a:t>-2010080027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FD2A5-2306-473E-87FE-4EF3BB7D4D05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F38811D-44DE-410B-ABCB-A4A28C16993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A1D38A-59EE-44F5-8144-E775067210F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811D-44DE-410B-ABCB-A4A28C16993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D38A-59EE-44F5-8144-E775067210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F38811D-44DE-410B-ABCB-A4A28C16993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9A1D38A-59EE-44F5-8144-E775067210F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811D-44DE-410B-ABCB-A4A28C16993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A1D38A-59EE-44F5-8144-E775067210F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811D-44DE-410B-ABCB-A4A28C16993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9A1D38A-59EE-44F5-8144-E775067210FD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F38811D-44DE-410B-ABCB-A4A28C16993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9A1D38A-59EE-44F5-8144-E775067210FD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F38811D-44DE-410B-ABCB-A4A28C16993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9A1D38A-59EE-44F5-8144-E775067210FD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811D-44DE-410B-ABCB-A4A28C16993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A1D38A-59EE-44F5-8144-E775067210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811D-44DE-410B-ABCB-A4A28C16993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A1D38A-59EE-44F5-8144-E775067210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811D-44DE-410B-ABCB-A4A28C16993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A1D38A-59EE-44F5-8144-E775067210F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F38811D-44DE-410B-ABCB-A4A28C16993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9A1D38A-59EE-44F5-8144-E775067210FD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38811D-44DE-410B-ABCB-A4A28C169938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A1D38A-59EE-44F5-8144-E775067210F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Rozmnožování a chov ryb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Miroslava Komárová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836712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77164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EU V-2 Př7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2143116"/>
            <a:ext cx="8153400" cy="3952884"/>
          </a:xfrm>
        </p:spPr>
        <p:txBody>
          <a:bodyPr/>
          <a:lstStyle/>
          <a:p>
            <a:r>
              <a:rPr lang="cs-CZ" dirty="0" smtClean="0"/>
              <a:t>Název: Rozmnožování a chov ryb</a:t>
            </a:r>
          </a:p>
          <a:p>
            <a:r>
              <a:rPr lang="cs-CZ" dirty="0" smtClean="0"/>
              <a:t>Cíl: Výuka nového učiva o rozmnožování a chovu ryb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Samice = jikernačky, vytvářejí mnoho vajíček = jiker</a:t>
            </a:r>
          </a:p>
          <a:p>
            <a:r>
              <a:rPr lang="cs-CZ" dirty="0" smtClean="0"/>
              <a:t>Samci = </a:t>
            </a:r>
            <a:r>
              <a:rPr lang="cs-CZ" dirty="0" err="1" smtClean="0"/>
              <a:t>mlíčáci</a:t>
            </a:r>
            <a:r>
              <a:rPr lang="cs-CZ" dirty="0" smtClean="0"/>
              <a:t>, vypouštějí spermie = mlíčí</a:t>
            </a:r>
          </a:p>
          <a:p>
            <a:r>
              <a:rPr lang="cs-CZ" dirty="0" smtClean="0"/>
              <a:t>Oplození je vnější při procesu tření</a:t>
            </a:r>
          </a:p>
          <a:p>
            <a:r>
              <a:rPr lang="cs-CZ" dirty="0" smtClean="0"/>
              <a:t>Z oplozených vajíček vzniká potěr = plůdek</a:t>
            </a:r>
            <a:endParaRPr lang="cs-CZ" dirty="0"/>
          </a:p>
        </p:txBody>
      </p:sp>
      <p:pic>
        <p:nvPicPr>
          <p:cNvPr id="1026" name="Picture 2" descr="http://files.hypancistrus.eu/system_preview_detail_200000287-857dd8714e-public/Anc.%20hoplogenys%20jikry%20w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000504"/>
            <a:ext cx="3143272" cy="2360947"/>
          </a:xfrm>
          <a:prstGeom prst="rect">
            <a:avLst/>
          </a:prstGeom>
          <a:noFill/>
        </p:spPr>
      </p:pic>
      <p:pic>
        <p:nvPicPr>
          <p:cNvPr id="1028" name="Picture 4" descr="http://www.chytej.cz/foto/atlas_ryb/sumec_velky/biologie/vyter_pot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90" y="4000504"/>
            <a:ext cx="3143240" cy="23574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Chov v rybnících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Třecí – malé a mělké</a:t>
            </a:r>
          </a:p>
          <a:p>
            <a:r>
              <a:rPr lang="cs-CZ" dirty="0" err="1" smtClean="0"/>
              <a:t>Výtažníkové</a:t>
            </a:r>
            <a:r>
              <a:rPr lang="cs-CZ" dirty="0" smtClean="0"/>
              <a:t> – větší k přechovávání plůdku</a:t>
            </a:r>
          </a:p>
          <a:p>
            <a:r>
              <a:rPr lang="cs-CZ" dirty="0" smtClean="0"/>
              <a:t>Komorové – hluboké k přezimování malých ryb</a:t>
            </a:r>
          </a:p>
          <a:p>
            <a:r>
              <a:rPr lang="cs-CZ" dirty="0" smtClean="0"/>
              <a:t>Hlavní – ryby od třetího roku života, z nich se na podzim loví</a:t>
            </a:r>
            <a:endParaRPr lang="cs-CZ" dirty="0"/>
          </a:p>
        </p:txBody>
      </p:sp>
      <p:pic>
        <p:nvPicPr>
          <p:cNvPr id="18434" name="Picture 2" descr="http://www.chytej.cz/foto/atlas_ryb/strevlicka_vychodni/vyskyt/Strevlicka-rybni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3857628"/>
            <a:ext cx="4133834" cy="27906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Založení rybníků v Čechách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První rybníky byly založeny 15. stol</a:t>
            </a:r>
          </a:p>
          <a:p>
            <a:r>
              <a:rPr lang="cs-CZ" dirty="0" smtClean="0"/>
              <a:t>Zasloužil se o to Jakub </a:t>
            </a:r>
            <a:r>
              <a:rPr lang="cs-CZ" dirty="0" err="1" smtClean="0"/>
              <a:t>Krčín</a:t>
            </a:r>
            <a:r>
              <a:rPr lang="cs-CZ" dirty="0" smtClean="0"/>
              <a:t> z </a:t>
            </a:r>
            <a:r>
              <a:rPr lang="cs-CZ" dirty="0" err="1" smtClean="0"/>
              <a:t>Jelčan</a:t>
            </a:r>
            <a:r>
              <a:rPr lang="cs-CZ" dirty="0" smtClean="0"/>
              <a:t> a Sedlčan</a:t>
            </a:r>
            <a:endParaRPr lang="cs-CZ" dirty="0"/>
          </a:p>
        </p:txBody>
      </p:sp>
      <p:pic>
        <p:nvPicPr>
          <p:cNvPr id="19458" name="Picture 2" descr="http://www.pozitivni-noviny.cz/test/gallery/Image/2010/08/krcin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3071810"/>
            <a:ext cx="2786082" cy="29671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</TotalTime>
  <Words>146</Words>
  <Application>Microsoft Office PowerPoint</Application>
  <PresentationFormat>Předvádění na obrazovce (4:3)</PresentationFormat>
  <Paragraphs>26</Paragraphs>
  <Slides>5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Medián</vt:lpstr>
      <vt:lpstr>Rozmnožování a chov ryb</vt:lpstr>
      <vt:lpstr>EU V-2 Př7 Miroslava Komárová ZŠ Zákupy</vt:lpstr>
      <vt:lpstr>Pohlaví</vt:lpstr>
      <vt:lpstr>Chov v rybnících</vt:lpstr>
      <vt:lpstr>Založení rybníků v Čechách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Rozmnožování a chov ryb</dc:title>
  <dc:creator>admin</dc:creator>
  <cp:lastModifiedBy>Česťa</cp:lastModifiedBy>
  <cp:revision>5</cp:revision>
  <dcterms:created xsi:type="dcterms:W3CDTF">2012-06-24T19:32:37Z</dcterms:created>
  <dcterms:modified xsi:type="dcterms:W3CDTF">2013-06-12T09:35:48Z</dcterms:modified>
</cp:coreProperties>
</file>