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85D31B-6AA0-4DB3-8983-CD91739229FE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9D08EB-ABBB-4873-BCC1-16C5DA9459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2736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 http://rybarimohelno.cz/index.php?document=ryba&amp;nazev=Parma%20obecn%E1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9D08EB-ABBB-4873-BCC1-16C5DA945941}" type="slidenum">
              <a:rPr lang="cs-CZ" smtClean="0"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 http://www.</a:t>
            </a:r>
            <a:r>
              <a:rPr lang="cs-CZ" dirty="0" err="1" smtClean="0"/>
              <a:t>crslan.cz</a:t>
            </a:r>
            <a:r>
              <a:rPr lang="cs-CZ" dirty="0" smtClean="0"/>
              <a:t>/</a:t>
            </a:r>
            <a:r>
              <a:rPr lang="cs-CZ" dirty="0" err="1" smtClean="0"/>
              <a:t>upload</a:t>
            </a:r>
            <a:r>
              <a:rPr lang="cs-CZ" dirty="0" smtClean="0"/>
              <a:t>/</a:t>
            </a:r>
            <a:r>
              <a:rPr lang="cs-CZ" dirty="0" err="1" smtClean="0"/>
              <a:t>pepa</a:t>
            </a:r>
            <a:r>
              <a:rPr lang="cs-CZ" dirty="0" smtClean="0"/>
              <a:t>/</a:t>
            </a:r>
            <a:r>
              <a:rPr lang="cs-CZ" dirty="0" err="1" smtClean="0"/>
              <a:t>testryby</a:t>
            </a:r>
            <a:r>
              <a:rPr lang="cs-CZ" dirty="0" smtClean="0"/>
              <a:t>/</a:t>
            </a:r>
            <a:r>
              <a:rPr lang="cs-CZ" dirty="0" err="1" smtClean="0"/>
              <a:t>testyryby.html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9D08EB-ABBB-4873-BCC1-16C5DA945941}" type="slidenum">
              <a:rPr lang="cs-CZ" smtClean="0"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 http://www.</a:t>
            </a:r>
            <a:r>
              <a:rPr lang="cs-CZ" dirty="0" err="1" smtClean="0"/>
              <a:t>google.cz</a:t>
            </a:r>
            <a:r>
              <a:rPr lang="cs-CZ" dirty="0" smtClean="0"/>
              <a:t>/</a:t>
            </a:r>
            <a:r>
              <a:rPr lang="cs-CZ" dirty="0" err="1" smtClean="0"/>
              <a:t>search</a:t>
            </a:r>
            <a:r>
              <a:rPr lang="cs-CZ" dirty="0" smtClean="0"/>
              <a:t>?</a:t>
            </a:r>
            <a:r>
              <a:rPr lang="cs-CZ" dirty="0" err="1" smtClean="0"/>
              <a:t>tbm</a:t>
            </a:r>
            <a:r>
              <a:rPr lang="cs-CZ" dirty="0" smtClean="0"/>
              <a:t>=</a:t>
            </a:r>
            <a:r>
              <a:rPr lang="cs-CZ" dirty="0" err="1" smtClean="0"/>
              <a:t>isch</a:t>
            </a:r>
            <a:r>
              <a:rPr lang="cs-CZ" dirty="0" smtClean="0"/>
              <a:t>&amp;</a:t>
            </a:r>
            <a:r>
              <a:rPr lang="cs-CZ" dirty="0" err="1" smtClean="0"/>
              <a:t>hl</a:t>
            </a:r>
            <a:r>
              <a:rPr lang="cs-CZ" dirty="0" smtClean="0"/>
              <a:t>=</a:t>
            </a:r>
            <a:r>
              <a:rPr lang="cs-CZ" dirty="0" err="1" smtClean="0"/>
              <a:t>cs</a:t>
            </a:r>
            <a:r>
              <a:rPr lang="cs-CZ" dirty="0" smtClean="0"/>
              <a:t>&amp;</a:t>
            </a:r>
            <a:r>
              <a:rPr lang="cs-CZ" dirty="0" err="1" smtClean="0"/>
              <a:t>source</a:t>
            </a:r>
            <a:r>
              <a:rPr lang="cs-CZ" dirty="0" smtClean="0"/>
              <a:t>=</a:t>
            </a:r>
            <a:r>
              <a:rPr lang="cs-CZ" dirty="0" err="1" smtClean="0"/>
              <a:t>hp</a:t>
            </a:r>
            <a:r>
              <a:rPr lang="cs-CZ" dirty="0" smtClean="0"/>
              <a:t>&amp;</a:t>
            </a:r>
            <a:r>
              <a:rPr lang="cs-CZ" dirty="0" err="1" smtClean="0"/>
              <a:t>biw</a:t>
            </a:r>
            <a:r>
              <a:rPr lang="cs-CZ" dirty="0" smtClean="0"/>
              <a:t>=1350&amp;</a:t>
            </a:r>
            <a:r>
              <a:rPr lang="cs-CZ" dirty="0" err="1" smtClean="0"/>
              <a:t>bih</a:t>
            </a:r>
            <a:r>
              <a:rPr lang="cs-CZ" dirty="0" smtClean="0"/>
              <a:t>=655&amp;q=losos+</a:t>
            </a:r>
            <a:r>
              <a:rPr lang="cs-CZ" dirty="0" err="1" smtClean="0"/>
              <a:t>obecn</a:t>
            </a:r>
            <a:r>
              <a:rPr lang="cs-CZ" dirty="0" smtClean="0"/>
              <a:t>%C3%BD&amp;</a:t>
            </a:r>
            <a:r>
              <a:rPr lang="cs-CZ" dirty="0" err="1" smtClean="0"/>
              <a:t>gbv</a:t>
            </a:r>
            <a:r>
              <a:rPr lang="cs-CZ" dirty="0" smtClean="0"/>
              <a:t>=2&amp;</a:t>
            </a:r>
            <a:r>
              <a:rPr lang="cs-CZ" dirty="0" err="1" smtClean="0"/>
              <a:t>oq</a:t>
            </a:r>
            <a:r>
              <a:rPr lang="cs-CZ" dirty="0" smtClean="0"/>
              <a:t>=losos+ob&amp;</a:t>
            </a:r>
            <a:r>
              <a:rPr lang="cs-CZ" dirty="0" err="1" smtClean="0"/>
              <a:t>aq</a:t>
            </a:r>
            <a:r>
              <a:rPr lang="cs-CZ" dirty="0" smtClean="0"/>
              <a:t>=0&amp;</a:t>
            </a:r>
            <a:r>
              <a:rPr lang="cs-CZ" dirty="0" err="1" smtClean="0"/>
              <a:t>aqi</a:t>
            </a:r>
            <a:r>
              <a:rPr lang="cs-CZ" dirty="0" smtClean="0"/>
              <a:t>=g1g-S5&amp;</a:t>
            </a:r>
            <a:r>
              <a:rPr lang="cs-CZ" dirty="0" err="1" smtClean="0"/>
              <a:t>aql</a:t>
            </a:r>
            <a:r>
              <a:rPr lang="cs-CZ" dirty="0" smtClean="0"/>
              <a:t>=&amp;</a:t>
            </a:r>
            <a:r>
              <a:rPr lang="cs-CZ" dirty="0" err="1" smtClean="0"/>
              <a:t>gs</a:t>
            </a:r>
            <a:r>
              <a:rPr lang="cs-CZ" dirty="0" smtClean="0"/>
              <a:t>_l=img.1.0.0j0i24l5.1000.21563.0.23156.8.8.0.0.0.0.156.951.1j6.7.0...0.0.4peJnqWhpIo#</a:t>
            </a:r>
            <a:r>
              <a:rPr lang="cs-CZ" dirty="0" err="1" smtClean="0"/>
              <a:t>hl</a:t>
            </a:r>
            <a:r>
              <a:rPr lang="cs-CZ" dirty="0" smtClean="0"/>
              <a:t>=</a:t>
            </a:r>
            <a:r>
              <a:rPr lang="cs-CZ" dirty="0" err="1" smtClean="0"/>
              <a:t>cs</a:t>
            </a:r>
            <a:r>
              <a:rPr lang="cs-CZ" dirty="0" smtClean="0"/>
              <a:t>&amp;</a:t>
            </a:r>
            <a:r>
              <a:rPr lang="cs-CZ" dirty="0" err="1" smtClean="0"/>
              <a:t>gbv</a:t>
            </a:r>
            <a:r>
              <a:rPr lang="cs-CZ" dirty="0" smtClean="0"/>
              <a:t>=2&amp;</a:t>
            </a:r>
            <a:r>
              <a:rPr lang="cs-CZ" dirty="0" err="1" smtClean="0"/>
              <a:t>tbm</a:t>
            </a:r>
            <a:r>
              <a:rPr lang="cs-CZ" dirty="0" smtClean="0"/>
              <a:t>=</a:t>
            </a:r>
            <a:r>
              <a:rPr lang="cs-CZ" dirty="0" err="1" smtClean="0"/>
              <a:t>isch</a:t>
            </a:r>
            <a:r>
              <a:rPr lang="cs-CZ" dirty="0" smtClean="0"/>
              <a:t>&amp;</a:t>
            </a:r>
            <a:r>
              <a:rPr lang="cs-CZ" dirty="0" err="1" smtClean="0"/>
              <a:t>sa</a:t>
            </a:r>
            <a:r>
              <a:rPr lang="cs-CZ" dirty="0" smtClean="0"/>
              <a:t>=1&amp;q=lipan+</a:t>
            </a:r>
            <a:r>
              <a:rPr lang="cs-CZ" dirty="0" err="1" smtClean="0"/>
              <a:t>podhorn</a:t>
            </a:r>
            <a:r>
              <a:rPr lang="cs-CZ" dirty="0" smtClean="0"/>
              <a:t>%C3%AD&amp;</a:t>
            </a:r>
            <a:r>
              <a:rPr lang="cs-CZ" dirty="0" err="1" smtClean="0"/>
              <a:t>oq</a:t>
            </a:r>
            <a:r>
              <a:rPr lang="cs-CZ" dirty="0" smtClean="0"/>
              <a:t>=lipan&amp;</a:t>
            </a:r>
            <a:r>
              <a:rPr lang="cs-CZ" dirty="0" err="1" smtClean="0"/>
              <a:t>aq</a:t>
            </a:r>
            <a:r>
              <a:rPr lang="cs-CZ" dirty="0" smtClean="0"/>
              <a:t>=0&amp;</a:t>
            </a:r>
            <a:r>
              <a:rPr lang="cs-CZ" dirty="0" err="1" smtClean="0"/>
              <a:t>aqi</a:t>
            </a:r>
            <a:r>
              <a:rPr lang="cs-CZ" dirty="0" smtClean="0"/>
              <a:t>=g8g-S2&amp;</a:t>
            </a:r>
            <a:r>
              <a:rPr lang="cs-CZ" dirty="0" err="1" smtClean="0"/>
              <a:t>aql</a:t>
            </a:r>
            <a:r>
              <a:rPr lang="cs-CZ" dirty="0" smtClean="0"/>
              <a:t>=&amp;</a:t>
            </a:r>
            <a:r>
              <a:rPr lang="cs-CZ" dirty="0" err="1" smtClean="0"/>
              <a:t>gs</a:t>
            </a:r>
            <a:r>
              <a:rPr lang="cs-CZ" dirty="0" smtClean="0"/>
              <a:t>_l=img.1.0.0l8j0i24l2.3578.4484.0.6343.5.5.0.0.0.0.234.359.0j1j1.2.0...0.0.NiZULyNEBTI&amp;bav=on.2,</a:t>
            </a:r>
            <a:r>
              <a:rPr lang="cs-CZ" dirty="0" err="1" smtClean="0"/>
              <a:t>or.r</a:t>
            </a:r>
            <a:r>
              <a:rPr lang="cs-CZ" dirty="0" smtClean="0"/>
              <a:t>_</a:t>
            </a:r>
            <a:r>
              <a:rPr lang="cs-CZ" dirty="0" err="1" smtClean="0"/>
              <a:t>gc.r</a:t>
            </a:r>
            <a:r>
              <a:rPr lang="cs-CZ" dirty="0" smtClean="0"/>
              <a:t>_</a:t>
            </a:r>
            <a:r>
              <a:rPr lang="cs-CZ" dirty="0" err="1" smtClean="0"/>
              <a:t>pw.r</a:t>
            </a:r>
            <a:r>
              <a:rPr lang="cs-CZ" dirty="0" smtClean="0"/>
              <a:t>_</a:t>
            </a:r>
            <a:r>
              <a:rPr lang="cs-CZ" dirty="0" err="1" smtClean="0"/>
              <a:t>qf</a:t>
            </a:r>
            <a:r>
              <a:rPr lang="cs-CZ" dirty="0" smtClean="0"/>
              <a:t>.,</a:t>
            </a:r>
            <a:r>
              <a:rPr lang="cs-CZ" dirty="0" err="1" smtClean="0"/>
              <a:t>cf.osb</a:t>
            </a:r>
            <a:r>
              <a:rPr lang="cs-CZ" dirty="0" smtClean="0"/>
              <a:t>&amp;</a:t>
            </a:r>
            <a:r>
              <a:rPr lang="cs-CZ" dirty="0" err="1" smtClean="0"/>
              <a:t>fp</a:t>
            </a:r>
            <a:r>
              <a:rPr lang="cs-CZ" dirty="0" smtClean="0"/>
              <a:t>=9cd440b9d2086ee0&amp;</a:t>
            </a:r>
            <a:r>
              <a:rPr lang="cs-CZ" dirty="0" err="1" smtClean="0"/>
              <a:t>biw</a:t>
            </a:r>
            <a:r>
              <a:rPr lang="cs-CZ" dirty="0" smtClean="0"/>
              <a:t>=1350&amp;</a:t>
            </a:r>
            <a:r>
              <a:rPr lang="cs-CZ" dirty="0" err="1" smtClean="0"/>
              <a:t>bih</a:t>
            </a:r>
            <a:r>
              <a:rPr lang="cs-CZ" dirty="0" smtClean="0"/>
              <a:t>=655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9D08EB-ABBB-4873-BCC1-16C5DA945941}" type="slidenum">
              <a:rPr lang="cs-CZ" smtClean="0"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 http://rybarimohelno.cz/index.php?document=ryba&amp;nazev=Okoun%20%F8%ED%E8n%ED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9D08EB-ABBB-4873-BCC1-16C5DA945941}" type="slidenum">
              <a:rPr lang="cs-CZ" smtClean="0"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mtClean="0"/>
              <a:t>Obrázek: http://hrudik.sweb.cz/bar_ryby/U/uhor.htm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9D08EB-ABBB-4873-BCC1-16C5DA945941}" type="slidenum">
              <a:rPr lang="cs-CZ" smtClean="0"/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295E2F-3BF2-4698-B50C-10218F7CDAD7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DBD292-B8D3-4971-BB71-38BB555B73E4}" type="slidenum">
              <a:rPr lang="cs-CZ" smtClean="0"/>
              <a:t>‹#›</a:t>
            </a:fld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Obdélník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Obdélník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Obdélník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56" name="Obdélník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Obdélník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Obdélník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Obdélník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295E2F-3BF2-4698-B50C-10218F7CDAD7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DBD292-B8D3-4971-BB71-38BB555B73E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295E2F-3BF2-4698-B50C-10218F7CDAD7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DBD292-B8D3-4971-BB71-38BB555B73E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295E2F-3BF2-4698-B50C-10218F7CDAD7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DBD292-B8D3-4971-BB71-38BB555B73E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Volný tvar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Volný tvar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Volný tvar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Volný tvar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Volný tvar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Volný tvar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Volný tvar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Volný tvar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Volný tvar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Volný tvar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Volný tvar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Volný tvar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Volný tvar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Volný tvar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295E2F-3BF2-4698-B50C-10218F7CDAD7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DBD292-B8D3-4971-BB71-38BB555B73E4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bdélník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Obdélník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295E2F-3BF2-4698-B50C-10218F7CDAD7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DBD292-B8D3-4971-BB71-38BB555B73E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délník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295E2F-3BF2-4698-B50C-10218F7CDAD7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DBD292-B8D3-4971-BB71-38BB555B73E4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Obdélník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Obdélník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Obdélník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Obdélník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Obdélník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Obdélník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295E2F-3BF2-4698-B50C-10218F7CDAD7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DBD292-B8D3-4971-BB71-38BB555B73E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295E2F-3BF2-4698-B50C-10218F7CDAD7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DBD292-B8D3-4971-BB71-38BB555B73E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295E2F-3BF2-4698-B50C-10218F7CDAD7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DBD292-B8D3-4971-BB71-38BB555B73E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Přímá spojovací čára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Skupina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Přímá spojovací čára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ovací čára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ovací čára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grpSp>
        <p:nvGrpSpPr>
          <p:cNvPr id="14" name="Skupina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Přímá spojovací čára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ovací čára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ovací čára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Skupina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Přímá spojovací čára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ovací čára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ovací čára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DC295E2F-3BF2-4698-B50C-10218F7CDAD7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05DBD292-B8D3-4971-BB71-38BB555B73E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Obdélník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Obdélník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Obdélník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C295E2F-3BF2-4698-B50C-10218F7CDAD7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05DBD292-B8D3-4971-BB71-38BB555B73E4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Nejnámější</a:t>
            </a:r>
            <a:r>
              <a:rPr lang="cs-CZ" dirty="0" smtClean="0"/>
              <a:t> sladkovodní ryby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Vypracovala: Mgr. Miroslava Komárová</a:t>
            </a:r>
            <a:endParaRPr lang="cs-CZ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7325" y="5445224"/>
            <a:ext cx="3048000" cy="7461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1845366"/>
          </a:xfrm>
        </p:spPr>
        <p:txBody>
          <a:bodyPr/>
          <a:lstStyle/>
          <a:p>
            <a:r>
              <a:rPr lang="cs-CZ" dirty="0" smtClean="0"/>
              <a:t>EU V-2 Př7</a:t>
            </a:r>
            <a:br>
              <a:rPr lang="cs-CZ" dirty="0" smtClean="0"/>
            </a:br>
            <a:r>
              <a:rPr lang="cs-CZ" dirty="0" smtClean="0"/>
              <a:t>Miroslava Komárová</a:t>
            </a:r>
            <a:br>
              <a:rPr lang="cs-CZ" dirty="0" smtClean="0"/>
            </a:br>
            <a:r>
              <a:rPr lang="cs-CZ" dirty="0" smtClean="0"/>
              <a:t>ZŠ Zákupy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2571744"/>
            <a:ext cx="7772400" cy="3783816"/>
          </a:xfrm>
        </p:spPr>
        <p:txBody>
          <a:bodyPr/>
          <a:lstStyle/>
          <a:p>
            <a:r>
              <a:rPr lang="cs-CZ" dirty="0" smtClean="0"/>
              <a:t>Název: Nejznámější sladkovodní ryby</a:t>
            </a:r>
          </a:p>
          <a:p>
            <a:r>
              <a:rPr lang="cs-CZ" dirty="0" smtClean="0"/>
              <a:t>Cíl: Výuka nového učiva o sladkovodních rybách</a:t>
            </a:r>
          </a:p>
          <a:p>
            <a:r>
              <a:rPr lang="cs-CZ" dirty="0" smtClean="0"/>
              <a:t>Doba: 25 – 30 minut</a:t>
            </a:r>
          </a:p>
          <a:p>
            <a:r>
              <a:rPr lang="cs-CZ" dirty="0" smtClean="0"/>
              <a:t>Pomůcky: interaktivní tabule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Kaprovité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Kapr obecný</a:t>
            </a:r>
          </a:p>
          <a:p>
            <a:endParaRPr lang="cs-CZ" dirty="0" smtClean="0"/>
          </a:p>
          <a:p>
            <a:r>
              <a:rPr lang="cs-CZ" dirty="0" smtClean="0"/>
              <a:t>Karas obecný</a:t>
            </a:r>
          </a:p>
          <a:p>
            <a:endParaRPr lang="cs-CZ" dirty="0" smtClean="0"/>
          </a:p>
          <a:p>
            <a:r>
              <a:rPr lang="cs-CZ" dirty="0" smtClean="0"/>
              <a:t>Lín obecný</a:t>
            </a:r>
          </a:p>
          <a:p>
            <a:endParaRPr lang="cs-CZ" dirty="0" smtClean="0"/>
          </a:p>
          <a:p>
            <a:r>
              <a:rPr lang="cs-CZ" dirty="0" smtClean="0"/>
              <a:t>Jelec tloušť</a:t>
            </a:r>
          </a:p>
          <a:p>
            <a:endParaRPr lang="cs-CZ" dirty="0" smtClean="0"/>
          </a:p>
          <a:p>
            <a:r>
              <a:rPr lang="cs-CZ" dirty="0" smtClean="0"/>
              <a:t>Parma obecná</a:t>
            </a:r>
            <a:endParaRPr lang="cs-CZ" dirty="0"/>
          </a:p>
        </p:txBody>
      </p:sp>
      <p:pic>
        <p:nvPicPr>
          <p:cNvPr id="1026" name="Picture 2" descr="http://www.mrsmoslavicin.com/kapr%20obecný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8" y="1283812"/>
            <a:ext cx="3038473" cy="1497471"/>
          </a:xfrm>
          <a:prstGeom prst="rect">
            <a:avLst/>
          </a:prstGeom>
          <a:noFill/>
        </p:spPr>
      </p:pic>
      <p:pic>
        <p:nvPicPr>
          <p:cNvPr id="1028" name="Picture 4" descr="http://www.mrsmoslavicin.com/lín%20obecný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72065" y="3214686"/>
            <a:ext cx="3071835" cy="1472798"/>
          </a:xfrm>
          <a:prstGeom prst="rect">
            <a:avLst/>
          </a:prstGeom>
          <a:noFill/>
        </p:spPr>
      </p:pic>
      <p:pic>
        <p:nvPicPr>
          <p:cNvPr id="1030" name="Picture 6" descr="http://rybarimohelno.cz/images/ryby/velke/parma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flipH="1">
            <a:off x="5072066" y="5143512"/>
            <a:ext cx="3143272" cy="14680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Lososovité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Typická je tuková ploutvička mezi hřbetní a ocasní ploutví</a:t>
            </a:r>
          </a:p>
          <a:p>
            <a:endParaRPr lang="cs-CZ" dirty="0" smtClean="0"/>
          </a:p>
          <a:p>
            <a:r>
              <a:rPr lang="cs-CZ" dirty="0" smtClean="0"/>
              <a:t>Pstruh obecný potoční</a:t>
            </a:r>
          </a:p>
          <a:p>
            <a:endParaRPr lang="cs-CZ" dirty="0" smtClean="0"/>
          </a:p>
          <a:p>
            <a:r>
              <a:rPr lang="cs-CZ" dirty="0" smtClean="0"/>
              <a:t>Losos  obecný</a:t>
            </a:r>
            <a:endParaRPr lang="cs-CZ" dirty="0"/>
          </a:p>
        </p:txBody>
      </p:sp>
      <p:pic>
        <p:nvPicPr>
          <p:cNvPr id="18434" name="Picture 2" descr="http://www.crslan.cz/upload/pepa/testryby/pstruh_obecny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57686" y="5000636"/>
            <a:ext cx="3024182" cy="1481850"/>
          </a:xfrm>
          <a:prstGeom prst="rect">
            <a:avLst/>
          </a:prstGeom>
          <a:noFill/>
        </p:spPr>
      </p:pic>
      <p:pic>
        <p:nvPicPr>
          <p:cNvPr id="18436" name="Picture 4" descr="http://www.poziadavka.sk/img_users/ponuky/full/87740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5214942" y="2571744"/>
            <a:ext cx="3071834" cy="2286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Lipanovité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Také má tukovou ploutvičku</a:t>
            </a:r>
          </a:p>
          <a:p>
            <a:endParaRPr lang="cs-CZ" dirty="0" smtClean="0"/>
          </a:p>
          <a:p>
            <a:r>
              <a:rPr lang="cs-CZ" dirty="0" smtClean="0"/>
              <a:t>Lipan podhorní</a:t>
            </a:r>
            <a:endParaRPr lang="cs-CZ" dirty="0"/>
          </a:p>
        </p:txBody>
      </p:sp>
      <p:pic>
        <p:nvPicPr>
          <p:cNvPr id="20482" name="Picture 2" descr="http://t0.gstatic.com/images?q=tbn:ANd9GcQNGZ8D9j5FzeG47_rMdntgZrYtuAG2TKH9_MaIGn8wHuCAnVs-kPXsYZq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43174" y="3714752"/>
            <a:ext cx="4078661" cy="20717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Štikovité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Štika obecná</a:t>
            </a:r>
            <a:endParaRPr lang="cs-CZ" dirty="0"/>
          </a:p>
        </p:txBody>
      </p:sp>
      <p:pic>
        <p:nvPicPr>
          <p:cNvPr id="21506" name="Picture 2" descr="http://t1.gstatic.com/images?q=tbn:ANd9GcQHyR94q7XEw1BMRTTcQH_tJ2mQGQBj18sJ0AT5TiSr6ppZURK45j5hGVPeX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3286124"/>
            <a:ext cx="4781878" cy="24288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Okounovité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Okoun říční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Candát obecný</a:t>
            </a:r>
            <a:endParaRPr lang="cs-CZ" dirty="0"/>
          </a:p>
        </p:txBody>
      </p:sp>
      <p:pic>
        <p:nvPicPr>
          <p:cNvPr id="23554" name="Picture 2" descr="http://rybarimohelno.cz/images/ryby/velke/okou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48" y="1785926"/>
            <a:ext cx="4181463" cy="2188682"/>
          </a:xfrm>
          <a:prstGeom prst="rect">
            <a:avLst/>
          </a:prstGeom>
          <a:noFill/>
        </p:spPr>
      </p:pic>
      <p:pic>
        <p:nvPicPr>
          <p:cNvPr id="23556" name="Picture 4" descr="http://img4.rajce.idnes.cz/d0401/1/1257/1257184_bc3cdfa3658790420da9dffc0580964c/images/candat_obecny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6248" y="4500570"/>
            <a:ext cx="4213010" cy="1785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Sumcovité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Sumec obecný</a:t>
            </a:r>
            <a:endParaRPr lang="cs-CZ" dirty="0"/>
          </a:p>
        </p:txBody>
      </p:sp>
      <p:pic>
        <p:nvPicPr>
          <p:cNvPr id="25602" name="Picture 2" descr="http://t3.gstatic.com/images?q=tbn:ANd9GcSU2rmYMpqnkDPkKO2Tugpc6yFDJ-QTlD4ck5t1LK7tz3bjJzvKK4Bo4vdRp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2643182"/>
            <a:ext cx="6188313" cy="31432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Úhořovité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Úhoř říční</a:t>
            </a:r>
            <a:endParaRPr lang="cs-CZ" dirty="0"/>
          </a:p>
        </p:txBody>
      </p:sp>
      <p:pic>
        <p:nvPicPr>
          <p:cNvPr id="26626" name="Picture 2" descr="http://hrudik.sweb.cz/bar_ryby/images2/uhor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08" y="2571744"/>
            <a:ext cx="5317563" cy="31432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37</TotalTime>
  <Words>122</Words>
  <Application>Microsoft Office PowerPoint</Application>
  <PresentationFormat>Předvádění na obrazovce (4:3)</PresentationFormat>
  <Paragraphs>49</Paragraphs>
  <Slides>9</Slides>
  <Notes>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Metro</vt:lpstr>
      <vt:lpstr>Nejnámější sladkovodní ryby</vt:lpstr>
      <vt:lpstr>EU V-2 Př7 Miroslava Komárová ZŠ Zákupy</vt:lpstr>
      <vt:lpstr>Kaprovité</vt:lpstr>
      <vt:lpstr>Lososovité</vt:lpstr>
      <vt:lpstr>Lipanovité</vt:lpstr>
      <vt:lpstr>Štikovité</vt:lpstr>
      <vt:lpstr>Okounovité</vt:lpstr>
      <vt:lpstr>Sumcovité</vt:lpstr>
      <vt:lpstr>Úhořovité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Nejnámější sladkovodní ryby</dc:title>
  <dc:creator>admin</dc:creator>
  <cp:lastModifiedBy>Česťa</cp:lastModifiedBy>
  <cp:revision>5</cp:revision>
  <dcterms:created xsi:type="dcterms:W3CDTF">2012-06-24T18:54:47Z</dcterms:created>
  <dcterms:modified xsi:type="dcterms:W3CDTF">2013-06-12T09:35:32Z</dcterms:modified>
</cp:coreProperties>
</file>