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5AAF4B-BC8F-4150-9FCD-D93D96B78534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4B5D68-7FEF-4C3F-9499-09AD97F3D6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9906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Obrázek: http://carpteamprofessional2010.webnode.cz/</a:t>
            </a:r>
            <a:r>
              <a:rPr lang="cs-CZ" dirty="0" err="1" smtClean="0"/>
              <a:t>news</a:t>
            </a:r>
            <a:r>
              <a:rPr lang="cs-CZ" dirty="0" smtClean="0"/>
              <a:t>/</a:t>
            </a:r>
            <a:r>
              <a:rPr lang="cs-CZ" dirty="0" err="1" smtClean="0"/>
              <a:t>stika</a:t>
            </a:r>
            <a:r>
              <a:rPr lang="cs-CZ" dirty="0" smtClean="0"/>
              <a:t>-</a:t>
            </a:r>
            <a:r>
              <a:rPr lang="cs-CZ" dirty="0" err="1" smtClean="0"/>
              <a:t>obecna</a:t>
            </a:r>
            <a:r>
              <a:rPr lang="cs-CZ" dirty="0" smtClean="0"/>
              <a:t>/</a:t>
            </a:r>
          </a:p>
          <a:p>
            <a:r>
              <a:rPr lang="cs-CZ" dirty="0" smtClean="0"/>
              <a:t>          </a:t>
            </a:r>
            <a:r>
              <a:rPr lang="cs-CZ" baseline="0" dirty="0" smtClean="0"/>
              <a:t>http://www.</a:t>
            </a:r>
            <a:r>
              <a:rPr lang="cs-CZ" baseline="0" dirty="0" err="1" smtClean="0"/>
              <a:t>mrsmoslavicin.com</a:t>
            </a:r>
            <a:r>
              <a:rPr lang="cs-CZ" baseline="0" dirty="0" smtClean="0"/>
              <a:t>/seznam%20reviru.htm?</a:t>
            </a:r>
            <a:r>
              <a:rPr lang="cs-CZ" baseline="0" dirty="0" err="1" smtClean="0"/>
              <a:t>sid</a:t>
            </a:r>
            <a:r>
              <a:rPr lang="cs-CZ" baseline="0" dirty="0" smtClean="0"/>
              <a:t>=9a1bf3cfd81f40d3242878753e12a13c&amp;</a:t>
            </a:r>
            <a:r>
              <a:rPr lang="cs-CZ" baseline="0" dirty="0" err="1" smtClean="0"/>
              <a:t>sid</a:t>
            </a:r>
            <a:r>
              <a:rPr lang="cs-CZ" baseline="0" dirty="0" smtClean="0"/>
              <a:t>=944517976d306928386781240c47ec5f&amp;</a:t>
            </a:r>
            <a:r>
              <a:rPr lang="cs-CZ" baseline="0" dirty="0" err="1" smtClean="0"/>
              <a:t>sid</a:t>
            </a:r>
            <a:r>
              <a:rPr lang="cs-CZ" baseline="0" dirty="0" smtClean="0"/>
              <a:t>=16a99edce38e6694b4973967f2fa5988&amp;</a:t>
            </a:r>
            <a:r>
              <a:rPr lang="cs-CZ" baseline="0" dirty="0" err="1" smtClean="0"/>
              <a:t>sid</a:t>
            </a:r>
            <a:r>
              <a:rPr lang="cs-CZ" baseline="0" dirty="0" smtClean="0"/>
              <a:t>=e0a00833a349c68d3e134f3848d3282c&amp;</a:t>
            </a:r>
            <a:r>
              <a:rPr lang="cs-CZ" baseline="0" dirty="0" err="1" smtClean="0"/>
              <a:t>sid</a:t>
            </a:r>
            <a:r>
              <a:rPr lang="cs-CZ" baseline="0" dirty="0" smtClean="0"/>
              <a:t>=67008c8e6d537adfd32d19cf7a2c69dd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4B5D68-7FEF-4C3F-9499-09AD97F3D6FC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7D50D36-B7AB-413A-8B1B-F38FE700A06D}" type="datetimeFigureOut">
              <a:rPr lang="cs-CZ" smtClean="0"/>
              <a:t>12.6.2013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5CB3B55-4CD7-4341-BF7A-34C0607FC8C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Sladkovodní ryby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Vypracovala: Mgr. Miroslava Komárová</a:t>
            </a:r>
            <a:endParaRPr lang="cs-CZ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373216"/>
            <a:ext cx="3048000" cy="7461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680200"/>
          </a:xfrm>
        </p:spPr>
        <p:txBody>
          <a:bodyPr/>
          <a:lstStyle/>
          <a:p>
            <a:r>
              <a:rPr lang="cs-CZ" sz="3600" dirty="0" smtClean="0"/>
              <a:t>EU V-2 Př7</a:t>
            </a:r>
            <a:br>
              <a:rPr lang="cs-CZ" sz="3600" dirty="0" smtClean="0"/>
            </a:br>
            <a:r>
              <a:rPr lang="cs-CZ" sz="3600" dirty="0" smtClean="0"/>
              <a:t>Miroslava Komárová</a:t>
            </a:r>
            <a:br>
              <a:rPr lang="cs-CZ" sz="3600" dirty="0" smtClean="0"/>
            </a:br>
            <a:r>
              <a:rPr lang="cs-CZ" sz="3600" dirty="0" smtClean="0"/>
              <a:t>ZŠ Zákupy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85992"/>
            <a:ext cx="7239000" cy="4169744"/>
          </a:xfrm>
        </p:spPr>
        <p:txBody>
          <a:bodyPr/>
          <a:lstStyle/>
          <a:p>
            <a:r>
              <a:rPr lang="cs-CZ" dirty="0" smtClean="0"/>
              <a:t>Název: Sladkovodní ryby</a:t>
            </a:r>
          </a:p>
          <a:p>
            <a:r>
              <a:rPr lang="cs-CZ" dirty="0" smtClean="0"/>
              <a:t>Cíl: Výuka nového učiva o sladkovodních rybách</a:t>
            </a:r>
          </a:p>
          <a:p>
            <a:r>
              <a:rPr lang="cs-CZ" dirty="0" smtClean="0"/>
              <a:t>Doba: 25 – 30 minut</a:t>
            </a:r>
          </a:p>
          <a:p>
            <a:r>
              <a:rPr lang="cs-CZ" dirty="0" smtClean="0"/>
              <a:t>Pomůcky: interaktivní tabule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as.srs-vodnany.cz/srs/info/soutez/rybi%20pasm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267592"/>
            <a:ext cx="5357850" cy="3590408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65820"/>
          </a:xfrm>
        </p:spPr>
        <p:txBody>
          <a:bodyPr/>
          <a:lstStyle/>
          <a:p>
            <a:r>
              <a:rPr lang="cs-CZ" dirty="0" smtClean="0"/>
              <a:t>Rozdělení pásem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Pásmo pstruhové – horské potoky a říčky</a:t>
            </a:r>
          </a:p>
          <a:p>
            <a:r>
              <a:rPr lang="cs-CZ" dirty="0" smtClean="0"/>
              <a:t>Pásmo lipanové – podhorské potoky a řeky</a:t>
            </a:r>
          </a:p>
          <a:p>
            <a:r>
              <a:rPr lang="cs-CZ" dirty="0" smtClean="0"/>
              <a:t>Pásmo parmové – střední toky řek</a:t>
            </a:r>
          </a:p>
          <a:p>
            <a:r>
              <a:rPr lang="cs-CZ" dirty="0" smtClean="0"/>
              <a:t>Pásmo cejnové – dolní toky řek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podle potravy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Dravé ryby – štika, okoun, sumec, candát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Nedravé ryby – kapr, lín, plotice</a:t>
            </a:r>
            <a:endParaRPr lang="cs-CZ" dirty="0"/>
          </a:p>
        </p:txBody>
      </p:sp>
      <p:pic>
        <p:nvPicPr>
          <p:cNvPr id="16386" name="Picture 2" descr="http://chytej.cz/foto/atlas_ryb/stika_obecna/rozlisovaci_znaky/Stika-tlam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143116"/>
            <a:ext cx="2500330" cy="1875248"/>
          </a:xfrm>
          <a:prstGeom prst="rect">
            <a:avLst/>
          </a:prstGeom>
          <a:noFill/>
        </p:spPr>
      </p:pic>
      <p:pic>
        <p:nvPicPr>
          <p:cNvPr id="16388" name="Picture 4" descr="http://www.mrsmoslavicin.com/l%C3%ADn%20obecn%C3%BD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4500570"/>
            <a:ext cx="4500594" cy="21269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</TotalTime>
  <Words>93</Words>
  <Application>Microsoft Office PowerPoint</Application>
  <PresentationFormat>Předvádění na obrazovce (4:3)</PresentationFormat>
  <Paragraphs>22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Bohatý</vt:lpstr>
      <vt:lpstr>Sladkovodní ryby</vt:lpstr>
      <vt:lpstr>EU V-2 Př7 Miroslava Komárová ZŠ Zákupy</vt:lpstr>
      <vt:lpstr>Rozdělení pásem</vt:lpstr>
      <vt:lpstr>Rozdělení podle potravy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Sladkovodní ryby</dc:title>
  <dc:creator>admin</dc:creator>
  <cp:lastModifiedBy>Česťa</cp:lastModifiedBy>
  <cp:revision>3</cp:revision>
  <dcterms:created xsi:type="dcterms:W3CDTF">2012-06-24T18:41:55Z</dcterms:created>
  <dcterms:modified xsi:type="dcterms:W3CDTF">2013-06-12T09:35:05Z</dcterms:modified>
</cp:coreProperties>
</file>