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6EB4D1-FDF9-4F63-8F9D-A571CBE1DBA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4CC93D-4816-486E-A5D9-CA3F4BB722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2033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http://ekolist.cz/cz2/fotobanka/zivocichove/ryby-a-paryby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CC93D-4816-486E-A5D9-CA3F4BB72285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abicko.cz</a:t>
            </a:r>
            <a:r>
              <a:rPr lang="cs-CZ" dirty="0" smtClean="0"/>
              <a:t>/</a:t>
            </a:r>
            <a:r>
              <a:rPr lang="cs-CZ" dirty="0" err="1" smtClean="0"/>
              <a:t>clanek</a:t>
            </a:r>
            <a:r>
              <a:rPr lang="cs-CZ" dirty="0" smtClean="0"/>
              <a:t>/</a:t>
            </a:r>
            <a:r>
              <a:rPr lang="cs-CZ" dirty="0" err="1" smtClean="0"/>
              <a:t>priroda</a:t>
            </a:r>
            <a:r>
              <a:rPr lang="cs-CZ" dirty="0" smtClean="0"/>
              <a:t>/10950/bahnici-</a:t>
            </a:r>
            <a:r>
              <a:rPr lang="cs-CZ" dirty="0" err="1" smtClean="0"/>
              <a:t>starsi</a:t>
            </a:r>
            <a:r>
              <a:rPr lang="cs-CZ" dirty="0" smtClean="0"/>
              <a:t>-</a:t>
            </a:r>
            <a:r>
              <a:rPr lang="cs-CZ" dirty="0" err="1" smtClean="0"/>
              <a:t>nez</a:t>
            </a:r>
            <a:r>
              <a:rPr lang="cs-CZ" dirty="0" smtClean="0"/>
              <a:t>-</a:t>
            </a:r>
            <a:r>
              <a:rPr lang="cs-CZ" dirty="0" err="1" smtClean="0"/>
              <a:t>dinosauri.html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CC93D-4816-486E-A5D9-CA3F4BB72285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http://ewww2003.sweb.cz/kapr.</a:t>
            </a:r>
            <a:r>
              <a:rPr lang="cs-CZ" dirty="0" err="1" smtClean="0"/>
              <a:t>htm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CC93D-4816-486E-A5D9-CA3F4BB72285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2591377-D0F9-40FA-9E5B-854CFFD95A91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7935DE4-A334-4049-9C03-CBA30A219BCD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591377-D0F9-40FA-9E5B-854CFFD95A91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935DE4-A334-4049-9C03-CBA30A219BC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591377-D0F9-40FA-9E5B-854CFFD95A91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935DE4-A334-4049-9C03-CBA30A219BC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591377-D0F9-40FA-9E5B-854CFFD95A91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935DE4-A334-4049-9C03-CBA30A219BC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2591377-D0F9-40FA-9E5B-854CFFD95A91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7935DE4-A334-4049-9C03-CBA30A219BC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591377-D0F9-40FA-9E5B-854CFFD95A91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97935DE4-A334-4049-9C03-CBA30A219BC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591377-D0F9-40FA-9E5B-854CFFD95A91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97935DE4-A334-4049-9C03-CBA30A219BC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591377-D0F9-40FA-9E5B-854CFFD95A91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935DE4-A334-4049-9C03-CBA30A219BCD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591377-D0F9-40FA-9E5B-854CFFD95A91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935DE4-A334-4049-9C03-CBA30A219BC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2591377-D0F9-40FA-9E5B-854CFFD95A91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7935DE4-A334-4049-9C03-CBA30A219BC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2591377-D0F9-40FA-9E5B-854CFFD95A91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7935DE4-A334-4049-9C03-CBA30A219BC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D2591377-D0F9-40FA-9E5B-854CFFD95A91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97935DE4-A334-4049-9C03-CBA30A219BCD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>
                <a:latin typeface="Arial" pitchFamily="34" charset="0"/>
                <a:cs typeface="Arial" pitchFamily="34" charset="0"/>
              </a:rPr>
              <a:t>Rozdělení ryb</a:t>
            </a:r>
            <a:endParaRPr lang="cs-CZ" sz="6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Vypracovala: Mgr. Miroslava Komárová</a:t>
            </a:r>
            <a:endParaRPr lang="cs-CZ" sz="20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5157192"/>
            <a:ext cx="3048000" cy="746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785950"/>
          </a:xfrm>
        </p:spPr>
        <p:txBody>
          <a:bodyPr>
            <a:noAutofit/>
          </a:bodyPr>
          <a:lstStyle/>
          <a:p>
            <a:pPr algn="l"/>
            <a:r>
              <a:rPr lang="cs-CZ" sz="4000" dirty="0" smtClean="0"/>
              <a:t>EU V-2 Př7</a:t>
            </a:r>
            <a:br>
              <a:rPr lang="cs-CZ" sz="4000" dirty="0" smtClean="0"/>
            </a:br>
            <a:r>
              <a:rPr lang="cs-CZ" sz="4000" dirty="0" smtClean="0"/>
              <a:t>Miroslava Komárová</a:t>
            </a:r>
            <a:br>
              <a:rPr lang="cs-CZ" sz="4000" dirty="0" smtClean="0"/>
            </a:br>
            <a:r>
              <a:rPr lang="cs-CZ" sz="4000" dirty="0" smtClean="0"/>
              <a:t>ZŠ Zákupy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815086"/>
          </a:xfrm>
        </p:spPr>
        <p:txBody>
          <a:bodyPr/>
          <a:lstStyle/>
          <a:p>
            <a:r>
              <a:rPr lang="cs-CZ" dirty="0" smtClean="0"/>
              <a:t>Název: Rozdělení ryb</a:t>
            </a:r>
          </a:p>
          <a:p>
            <a:r>
              <a:rPr lang="cs-CZ" dirty="0" smtClean="0"/>
              <a:t>Cíl: Výuka nového učiva o rozdělení ryb</a:t>
            </a:r>
          </a:p>
          <a:p>
            <a:r>
              <a:rPr lang="cs-CZ" dirty="0" smtClean="0"/>
              <a:t>Doba: 25 – 30 minut</a:t>
            </a:r>
          </a:p>
          <a:p>
            <a:r>
              <a:rPr lang="cs-CZ" dirty="0" smtClean="0"/>
              <a:t>Pomůcky: interaktivní tabule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>
                <a:latin typeface="Arial" pitchFamily="34" charset="0"/>
                <a:cs typeface="Arial" pitchFamily="34" charset="0"/>
              </a:rPr>
              <a:t>Rozdělení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Lalokoploutvé</a:t>
            </a:r>
          </a:p>
          <a:p>
            <a:endParaRPr lang="cs-CZ" dirty="0" smtClean="0"/>
          </a:p>
          <a:p>
            <a:r>
              <a:rPr lang="cs-CZ" dirty="0" smtClean="0"/>
              <a:t>Dvojdyšné</a:t>
            </a:r>
          </a:p>
          <a:p>
            <a:endParaRPr lang="cs-CZ" dirty="0" smtClean="0"/>
          </a:p>
          <a:p>
            <a:r>
              <a:rPr lang="cs-CZ" dirty="0" smtClean="0"/>
              <a:t>Paprskoploutvé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Lalokoploutvé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Pradávná skupina</a:t>
            </a:r>
          </a:p>
          <a:p>
            <a:r>
              <a:rPr lang="cs-CZ" dirty="0" smtClean="0"/>
              <a:t>Dnes žije pouze </a:t>
            </a:r>
            <a:r>
              <a:rPr lang="cs-CZ" dirty="0" err="1" smtClean="0"/>
              <a:t>Latimerie</a:t>
            </a:r>
            <a:r>
              <a:rPr lang="cs-CZ" dirty="0" smtClean="0"/>
              <a:t> podivná</a:t>
            </a:r>
            <a:endParaRPr lang="cs-CZ" dirty="0"/>
          </a:p>
        </p:txBody>
      </p:sp>
      <p:pic>
        <p:nvPicPr>
          <p:cNvPr id="1026" name="Picture 2" descr="http://aa.ecn.cz/img_upload/e6ffb6c50bc1424ab10ecf09e063cd63/albums/userpics/10006/Latimeria_Chalumnae_-_Coelacanth_-_NHMW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3071810"/>
            <a:ext cx="7620000" cy="2752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Dvojdyšné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Patří sem bahníci, kteří žijí ve stojatých vodách tropů</a:t>
            </a:r>
          </a:p>
          <a:p>
            <a:r>
              <a:rPr lang="cs-CZ" dirty="0" smtClean="0"/>
              <a:t>V době sucha se zavrtávají do bahna a přežívají ve stavu klidu (takto mohou přečkat i několik let)</a:t>
            </a:r>
            <a:endParaRPr lang="cs-CZ" dirty="0"/>
          </a:p>
        </p:txBody>
      </p:sp>
      <p:pic>
        <p:nvPicPr>
          <p:cNvPr id="17410" name="Picture 2" descr="http://img.abicko.cz/img/5/gsmall/978185_bahni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4143380"/>
            <a:ext cx="4143404" cy="25689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Paprskoploutvé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Všechny dnes žijící druhy</a:t>
            </a:r>
          </a:p>
          <a:p>
            <a:r>
              <a:rPr lang="cs-CZ" dirty="0" smtClean="0"/>
              <a:t>Ploutve mají vyztuženy ploutevními paprsky</a:t>
            </a:r>
            <a:endParaRPr lang="cs-CZ" dirty="0"/>
          </a:p>
        </p:txBody>
      </p:sp>
      <p:pic>
        <p:nvPicPr>
          <p:cNvPr id="20482" name="Picture 2" descr="http://sweb.cz/ewww2003/kapr_obecny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94" y="3500438"/>
            <a:ext cx="4943475" cy="2305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14</TotalTime>
  <Words>104</Words>
  <Application>Microsoft Office PowerPoint</Application>
  <PresentationFormat>Předvádění na obrazovce (4:3)</PresentationFormat>
  <Paragraphs>29</Paragraphs>
  <Slides>6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Lití písma</vt:lpstr>
      <vt:lpstr>Rozdělení ryb</vt:lpstr>
      <vt:lpstr>EU V-2 Př7 Miroslava Komárová ZŠ Zákupy</vt:lpstr>
      <vt:lpstr>Rozdělení</vt:lpstr>
      <vt:lpstr>Lalokoploutvé</vt:lpstr>
      <vt:lpstr>Dvojdyšné</vt:lpstr>
      <vt:lpstr>Paprskoploutvé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Rozdělení ryb</dc:title>
  <dc:creator>admin</dc:creator>
  <cp:lastModifiedBy>Česťa</cp:lastModifiedBy>
  <cp:revision>3</cp:revision>
  <dcterms:created xsi:type="dcterms:W3CDTF">2012-06-24T18:26:37Z</dcterms:created>
  <dcterms:modified xsi:type="dcterms:W3CDTF">2013-06-12T09:34:42Z</dcterms:modified>
</cp:coreProperties>
</file>