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4BF06-F2A5-4223-9F25-65225EEA6FE4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B3470-8E38-4296-90D3-21A8629EA94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014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biolib.cz</a:t>
            </a:r>
            <a:r>
              <a:rPr lang="cs-CZ" dirty="0" smtClean="0"/>
              <a:t>/</a:t>
            </a:r>
            <a:r>
              <a:rPr lang="cs-CZ" dirty="0" err="1" smtClean="0"/>
              <a:t>cz</a:t>
            </a:r>
            <a:r>
              <a:rPr lang="cs-CZ" dirty="0" smtClean="0"/>
              <a:t>/</a:t>
            </a:r>
            <a:r>
              <a:rPr lang="cs-CZ" dirty="0" err="1" smtClean="0"/>
              <a:t>glossaryterm</a:t>
            </a:r>
            <a:r>
              <a:rPr lang="cs-CZ" dirty="0" smtClean="0"/>
              <a:t>/id3715/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B3470-8E38-4296-90D3-21A8629EA94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mrybar.dupeto.cz</a:t>
            </a:r>
            <a:r>
              <a:rPr lang="cs-CZ" dirty="0" smtClean="0"/>
              <a:t>/</a:t>
            </a:r>
            <a:r>
              <a:rPr lang="cs-CZ" dirty="0" err="1" smtClean="0"/>
              <a:t>anat</a:t>
            </a:r>
            <a:r>
              <a:rPr lang="cs-CZ" dirty="0" smtClean="0"/>
              <a:t>_ryb.</a:t>
            </a:r>
            <a:r>
              <a:rPr lang="cs-CZ" dirty="0" err="1" smtClean="0"/>
              <a:t>html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B3470-8E38-4296-90D3-21A8629EA94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http://www.</a:t>
            </a:r>
            <a:r>
              <a:rPr lang="cs-CZ" dirty="0" err="1" smtClean="0"/>
              <a:t>vyukovematerialy.cz</a:t>
            </a:r>
            <a:r>
              <a:rPr lang="cs-CZ" dirty="0" smtClean="0"/>
              <a:t>/</a:t>
            </a:r>
            <a:r>
              <a:rPr lang="cs-CZ" dirty="0" err="1" smtClean="0"/>
              <a:t>biol</a:t>
            </a:r>
            <a:r>
              <a:rPr lang="cs-CZ" dirty="0" smtClean="0"/>
              <a:t>/rocnik6/vice/5ryby.htm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8B3470-8E38-4296-90D3-21A8629EA94B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EFF631-136E-46A5-B053-224155390A04}" type="datetimeFigureOut">
              <a:rPr lang="cs-CZ" smtClean="0"/>
              <a:pPr/>
              <a:t>12.6.2013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597D7D4-E4B7-4292-BD2A-136462D4324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dirty="0" smtClean="0"/>
              <a:t>Ryby</a:t>
            </a:r>
            <a:endParaRPr lang="cs-CZ" sz="8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Vypracovala: Mgr. Miroslava Komárová</a:t>
            </a:r>
            <a:endParaRPr lang="cs-CZ" sz="20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085184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224846"/>
          </a:xfrm>
        </p:spPr>
        <p:txBody>
          <a:bodyPr>
            <a:normAutofit fontScale="90000"/>
          </a:bodyPr>
          <a:lstStyle/>
          <a:p>
            <a:r>
              <a:rPr lang="cs-CZ" sz="5400" dirty="0" smtClean="0"/>
              <a:t>EU V-2 Př7</a:t>
            </a:r>
            <a:br>
              <a:rPr lang="cs-CZ" sz="5400" dirty="0" smtClean="0"/>
            </a:br>
            <a:r>
              <a:rPr lang="cs-CZ" sz="5400" dirty="0" smtClean="0"/>
              <a:t>Miroslava Komárová</a:t>
            </a:r>
            <a:br>
              <a:rPr lang="cs-CZ" sz="5400" dirty="0" smtClean="0"/>
            </a:br>
            <a:r>
              <a:rPr lang="cs-CZ" sz="5400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3181352"/>
          </a:xfrm>
        </p:spPr>
        <p:txBody>
          <a:bodyPr/>
          <a:lstStyle/>
          <a:p>
            <a:r>
              <a:rPr lang="cs-CZ" dirty="0" smtClean="0"/>
              <a:t>Název: Ryby</a:t>
            </a:r>
          </a:p>
          <a:p>
            <a:r>
              <a:rPr lang="cs-CZ" dirty="0" smtClean="0"/>
              <a:t>Cíl: Výuka nového učiva o rybách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Tělo je rozděleno na: hlavu, trup a ocas</a:t>
            </a:r>
          </a:p>
          <a:p>
            <a:r>
              <a:rPr lang="cs-CZ" dirty="0" smtClean="0"/>
              <a:t>Hlava je nepohyblivá</a:t>
            </a:r>
          </a:p>
          <a:p>
            <a:r>
              <a:rPr lang="cs-CZ" dirty="0" smtClean="0"/>
              <a:t>Za hlavou se nacházejí skřele (kosti kryjící žábry)</a:t>
            </a:r>
          </a:p>
          <a:p>
            <a:r>
              <a:rPr lang="cs-CZ" dirty="0" smtClean="0"/>
              <a:t>Ploutve – párové – prsní a břišní</a:t>
            </a:r>
          </a:p>
          <a:p>
            <a:pPr>
              <a:buNone/>
            </a:pPr>
            <a:r>
              <a:rPr lang="cs-CZ" dirty="0" smtClean="0"/>
              <a:t>                  - nepárové – hřbetní, řitní, ocasní</a:t>
            </a:r>
          </a:p>
          <a:p>
            <a:r>
              <a:rPr lang="cs-CZ" dirty="0" smtClean="0"/>
              <a:t>Povrch těla kryje pokožka pokrytá šupinami a slizem</a:t>
            </a:r>
          </a:p>
          <a:p>
            <a:r>
              <a:rPr lang="cs-CZ" dirty="0" smtClean="0"/>
              <a:t>Kostra – osou je páteř tvořená obratli</a:t>
            </a:r>
          </a:p>
          <a:p>
            <a:pPr>
              <a:buNone/>
            </a:pPr>
            <a:r>
              <a:rPr lang="cs-CZ" dirty="0" smtClean="0"/>
              <a:t>                - ploutve jsou vyztuženy paprsky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Smyslové 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Zrak, </a:t>
            </a:r>
          </a:p>
          <a:p>
            <a:r>
              <a:rPr lang="cs-CZ" dirty="0" smtClean="0"/>
              <a:t>sluch, </a:t>
            </a:r>
          </a:p>
          <a:p>
            <a:r>
              <a:rPr lang="cs-CZ" dirty="0" smtClean="0"/>
              <a:t>čich, </a:t>
            </a:r>
          </a:p>
          <a:p>
            <a:r>
              <a:rPr lang="cs-CZ" dirty="0" smtClean="0"/>
              <a:t>hmat</a:t>
            </a:r>
          </a:p>
          <a:p>
            <a:endParaRPr lang="cs-CZ" dirty="0" smtClean="0"/>
          </a:p>
          <a:p>
            <a:r>
              <a:rPr lang="cs-CZ" dirty="0" smtClean="0"/>
              <a:t>Proudový orgán (postranní čára) – vnímání tlaku a pohybů vody</a:t>
            </a:r>
          </a:p>
        </p:txBody>
      </p:sp>
      <p:pic>
        <p:nvPicPr>
          <p:cNvPr id="1026" name="Picture 2" descr="http://www.biolib.cz/IMG/THN/_17184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500306"/>
            <a:ext cx="3643338" cy="2140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mrybar.dupeto.cz/obrazky/anat_ryby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3143248"/>
            <a:ext cx="4762500" cy="3429001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Orgánové soustavy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Dýchací soustava: žábry</a:t>
            </a:r>
          </a:p>
          <a:p>
            <a:r>
              <a:rPr lang="cs-CZ" dirty="0" smtClean="0"/>
              <a:t>Cévní soustava: uzavřená, dvoudílné srdce (síň a komora)</a:t>
            </a:r>
          </a:p>
          <a:p>
            <a:r>
              <a:rPr lang="cs-CZ" dirty="0" smtClean="0"/>
              <a:t>Vylučovací soustava: ledviny</a:t>
            </a:r>
          </a:p>
          <a:p>
            <a:r>
              <a:rPr lang="cs-CZ" dirty="0" smtClean="0"/>
              <a:t>Tělesná teplota: proměnlivá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Popiš jednotlivé části kapra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7410" name="Picture 2" descr="http://www.vyukovematerialy.cz/biol/rocnik6/foto/ryb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928802"/>
            <a:ext cx="8729081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162</Words>
  <Application>Microsoft Office PowerPoint</Application>
  <PresentationFormat>Předvádění na obrazovce (4:3)</PresentationFormat>
  <Paragraphs>36</Paragraphs>
  <Slides>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Tok</vt:lpstr>
      <vt:lpstr>Ryby</vt:lpstr>
      <vt:lpstr>EU V-2 Př7 Miroslava Komárová ZŠ Zákupy</vt:lpstr>
      <vt:lpstr>Stavba těla</vt:lpstr>
      <vt:lpstr>Smyslové orgány</vt:lpstr>
      <vt:lpstr>Orgánové soustavy</vt:lpstr>
      <vt:lpstr>Popiš jednotlivé části kapra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Ryby</dc:title>
  <dc:creator>admin</dc:creator>
  <cp:lastModifiedBy>Česťa</cp:lastModifiedBy>
  <cp:revision>6</cp:revision>
  <dcterms:created xsi:type="dcterms:W3CDTF">2012-06-07T13:21:54Z</dcterms:created>
  <dcterms:modified xsi:type="dcterms:W3CDTF">2013-06-12T09:34:08Z</dcterms:modified>
</cp:coreProperties>
</file>