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72407-74DD-4DB2-8340-6747F5258D4D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160B1-FC8C-4C82-A6AA-E2CED256A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978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http://pitbul-</a:t>
            </a:r>
            <a:r>
              <a:rPr lang="cs-CZ" dirty="0" err="1" smtClean="0"/>
              <a:t>nej</a:t>
            </a:r>
            <a:r>
              <a:rPr lang="cs-CZ" dirty="0" smtClean="0"/>
              <a:t>-pejsek.blog.</a:t>
            </a:r>
            <a:r>
              <a:rPr lang="cs-CZ" dirty="0" err="1" smtClean="0"/>
              <a:t>cz</a:t>
            </a:r>
            <a:r>
              <a:rPr lang="cs-CZ" dirty="0" smtClean="0"/>
              <a:t>/0708</a:t>
            </a:r>
          </a:p>
          <a:p>
            <a:r>
              <a:rPr lang="cs-CZ" dirty="0" smtClean="0"/>
              <a:t> http://zpravy.idnes.cz/australsky-surfar-prezil-utok-zraloka-lidozraveho-ujel-mu-na-vlne-1db-/zahranicni.aspx?c=A100607_073840_zahranicni_stf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160B1-FC8C-4C82-A6AA-E2CED256A8C7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aquatab.net</a:t>
            </a:r>
            <a:r>
              <a:rPr lang="cs-CZ" dirty="0" smtClean="0"/>
              <a:t>/</a:t>
            </a:r>
            <a:r>
              <a:rPr lang="cs-CZ" dirty="0" err="1" smtClean="0"/>
              <a:t>clanky</a:t>
            </a:r>
            <a:r>
              <a:rPr lang="cs-CZ" dirty="0" smtClean="0"/>
              <a:t>/ryby-a-</a:t>
            </a:r>
            <a:r>
              <a:rPr lang="cs-CZ" dirty="0" err="1" smtClean="0"/>
              <a:t>ryboviti</a:t>
            </a:r>
            <a:r>
              <a:rPr lang="cs-CZ" dirty="0" smtClean="0"/>
              <a:t>-na-</a:t>
            </a:r>
            <a:r>
              <a:rPr lang="cs-CZ" dirty="0" err="1" smtClean="0"/>
              <a:t>nasem</a:t>
            </a:r>
            <a:r>
              <a:rPr lang="cs-CZ" dirty="0" smtClean="0"/>
              <a:t>-trhu-</a:t>
            </a:r>
            <a:r>
              <a:rPr lang="cs-CZ" dirty="0" err="1" smtClean="0"/>
              <a:t>zraloci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160B1-FC8C-4C82-A6AA-E2CED256A8C7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http://zivazeme.cz/atlas-paryb/zralok-obrovsky</a:t>
            </a:r>
          </a:p>
          <a:p>
            <a:r>
              <a:rPr lang="cs-CZ" dirty="0" smtClean="0"/>
              <a:t>              http://www.</a:t>
            </a:r>
            <a:r>
              <a:rPr lang="cs-CZ" dirty="0" err="1" smtClean="0"/>
              <a:t>zvierata</a:t>
            </a:r>
            <a:r>
              <a:rPr lang="cs-CZ" dirty="0" smtClean="0"/>
              <a:t>-obchod.</a:t>
            </a:r>
            <a:r>
              <a:rPr lang="cs-CZ" dirty="0" err="1" smtClean="0"/>
              <a:t>estranky.cz</a:t>
            </a:r>
            <a:r>
              <a:rPr lang="cs-CZ" dirty="0" smtClean="0"/>
              <a:t>/</a:t>
            </a:r>
            <a:r>
              <a:rPr lang="cs-CZ" dirty="0" err="1" smtClean="0"/>
              <a:t>clanky</a:t>
            </a:r>
            <a:r>
              <a:rPr lang="cs-CZ" dirty="0" smtClean="0"/>
              <a:t>/</a:t>
            </a:r>
            <a:r>
              <a:rPr lang="cs-CZ" dirty="0" err="1" smtClean="0"/>
              <a:t>zraloky</a:t>
            </a:r>
            <a:r>
              <a:rPr lang="cs-CZ" dirty="0" smtClean="0"/>
              <a:t>/</a:t>
            </a:r>
            <a:r>
              <a:rPr lang="cs-CZ" dirty="0" err="1" smtClean="0"/>
              <a:t>dospele</a:t>
            </a:r>
            <a:r>
              <a:rPr lang="cs-CZ" dirty="0" smtClean="0"/>
              <a:t>-</a:t>
            </a:r>
            <a:r>
              <a:rPr lang="cs-CZ" dirty="0" err="1" smtClean="0"/>
              <a:t>zraloky.html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160B1-FC8C-4C82-A6AA-E2CED256A8C7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http://leccos.</a:t>
            </a:r>
            <a:r>
              <a:rPr lang="cs-CZ" dirty="0" err="1" smtClean="0"/>
              <a:t>com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r>
              <a:rPr lang="cs-CZ" dirty="0" smtClean="0"/>
              <a:t>/</a:t>
            </a:r>
            <a:r>
              <a:rPr lang="cs-CZ" dirty="0" err="1" smtClean="0"/>
              <a:t>clanky</a:t>
            </a:r>
            <a:r>
              <a:rPr lang="cs-CZ" dirty="0" smtClean="0"/>
              <a:t>/kladivoun</a:t>
            </a:r>
          </a:p>
          <a:p>
            <a:r>
              <a:rPr lang="cs-CZ" dirty="0" smtClean="0"/>
              <a:t>              http://svetparyb.ic.cz/kladivoun%20obecny.html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160B1-FC8C-4C82-A6AA-E2CED256A8C7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http://svetparyb.ic.cz/piloun%20obecny.html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160B1-FC8C-4C82-A6AA-E2CED256A8C7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greenpeace.org</a:t>
            </a:r>
            <a:r>
              <a:rPr lang="cs-CZ" dirty="0" smtClean="0"/>
              <a:t>/</a:t>
            </a:r>
            <a:r>
              <a:rPr lang="cs-CZ" dirty="0" err="1" smtClean="0"/>
              <a:t>czech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/kampane2/</a:t>
            </a:r>
            <a:r>
              <a:rPr lang="cs-CZ" dirty="0" err="1" smtClean="0"/>
              <a:t>morske</a:t>
            </a:r>
            <a:r>
              <a:rPr lang="cs-CZ" dirty="0" smtClean="0"/>
              <a:t>_plody/rejnoci/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160B1-FC8C-4C82-A6AA-E2CED256A8C7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aaa</a:t>
            </a:r>
            <a:r>
              <a:rPr lang="cs-CZ" dirty="0" smtClean="0"/>
              <a:t>-inzerce.</a:t>
            </a:r>
            <a:r>
              <a:rPr lang="cs-CZ" dirty="0" err="1" smtClean="0"/>
              <a:t>cz</a:t>
            </a:r>
            <a:r>
              <a:rPr lang="cs-CZ" dirty="0" smtClean="0"/>
              <a:t>/fauna-a-flora/rejnok-</a:t>
            </a:r>
            <a:r>
              <a:rPr lang="cs-CZ" dirty="0" err="1" smtClean="0"/>
              <a:t>ostnaty</a:t>
            </a:r>
            <a:r>
              <a:rPr lang="cs-CZ" dirty="0" smtClean="0"/>
              <a:t>-</a:t>
            </a:r>
            <a:r>
              <a:rPr lang="cs-CZ" dirty="0" err="1" smtClean="0"/>
              <a:t>raja</a:t>
            </a:r>
            <a:r>
              <a:rPr lang="cs-CZ" dirty="0" smtClean="0"/>
              <a:t>-</a:t>
            </a:r>
            <a:r>
              <a:rPr lang="cs-CZ" dirty="0" err="1" smtClean="0"/>
              <a:t>clavata.html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160B1-FC8C-4C82-A6AA-E2CED256A8C7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http://potapeni.donfelder.cz/hledat.php4?slovo=%9Eralok%F9&amp;kde=&amp;p=2&amp;r=20</a:t>
            </a:r>
          </a:p>
          <a:p>
            <a:r>
              <a:rPr lang="cs-CZ" dirty="0" smtClean="0"/>
              <a:t>              http://akvapedie.cz/manta-obrovska-(manta-atlantska,-rejnok-manta,-manta-velka)_manta-birostris/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160B1-FC8C-4C82-A6AA-E2CED256A8C7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aaa</a:t>
            </a:r>
            <a:r>
              <a:rPr lang="cs-CZ" dirty="0" smtClean="0"/>
              <a:t>-inzerce.</a:t>
            </a:r>
            <a:r>
              <a:rPr lang="cs-CZ" dirty="0" err="1" smtClean="0"/>
              <a:t>cz</a:t>
            </a:r>
            <a:r>
              <a:rPr lang="cs-CZ" dirty="0" smtClean="0"/>
              <a:t>/fauna-a-flora/parejnok-elektricky-</a:t>
            </a:r>
            <a:r>
              <a:rPr lang="cs-CZ" dirty="0" err="1" smtClean="0"/>
              <a:t>torpedo</a:t>
            </a:r>
            <a:r>
              <a:rPr lang="cs-CZ" dirty="0" smtClean="0"/>
              <a:t>-</a:t>
            </a:r>
            <a:r>
              <a:rPr lang="cs-CZ" dirty="0" err="1" smtClean="0"/>
              <a:t>marmorata.html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160B1-FC8C-4C82-A6AA-E2CED256A8C7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3F0B11-8C6D-4491-BEF3-5D8561246701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C2B0B98-933A-4103-8787-BC595A5AB06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Paryby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445224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Manta atlantská</a:t>
            </a:r>
          </a:p>
          <a:p>
            <a:endParaRPr lang="cs-CZ" u="sng" dirty="0" smtClean="0"/>
          </a:p>
          <a:p>
            <a:r>
              <a:rPr lang="cs-CZ" dirty="0" smtClean="0"/>
              <a:t>v otevřeném oceánu, rozpětí ploutví až 7 m</a:t>
            </a:r>
            <a:endParaRPr lang="cs-CZ" dirty="0"/>
          </a:p>
        </p:txBody>
      </p:sp>
      <p:pic>
        <p:nvPicPr>
          <p:cNvPr id="28674" name="Picture 2" descr="http://potapeni.donfelder.cz/images/zajimavosti/13234202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524247"/>
            <a:ext cx="5000628" cy="3333753"/>
          </a:xfrm>
          <a:prstGeom prst="rect">
            <a:avLst/>
          </a:prstGeom>
          <a:noFill/>
        </p:spPr>
      </p:pic>
      <p:pic>
        <p:nvPicPr>
          <p:cNvPr id="28676" name="Picture 4" descr="http://akvapedie.cz/images/2070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36156"/>
            <a:ext cx="4429124" cy="33218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aaa-inzerce.cz/image.php?idx=129298&amp;mw=391&amp;mh=3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013503"/>
            <a:ext cx="4500594" cy="384449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Parejnok elektrický</a:t>
            </a:r>
          </a:p>
          <a:p>
            <a:endParaRPr lang="cs-CZ" u="sng" dirty="0" smtClean="0"/>
          </a:p>
          <a:p>
            <a:r>
              <a:rPr lang="cs-CZ" dirty="0" smtClean="0"/>
              <a:t>kořist omračuje silnými elektrickými výboji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987668"/>
          </a:xfrm>
        </p:spPr>
        <p:txBody>
          <a:bodyPr>
            <a:normAutofit fontScale="90000"/>
          </a:bodyPr>
          <a:lstStyle/>
          <a:p>
            <a:r>
              <a:rPr lang="cs-CZ" sz="4800" dirty="0" smtClean="0"/>
              <a:t>EU V-2 Př7</a:t>
            </a:r>
            <a:br>
              <a:rPr lang="cs-CZ" sz="4800" dirty="0" smtClean="0"/>
            </a:br>
            <a:r>
              <a:rPr lang="cs-CZ" sz="4800" dirty="0" smtClean="0"/>
              <a:t>Miroslava Komárová</a:t>
            </a:r>
            <a:br>
              <a:rPr lang="cs-CZ" sz="4800" dirty="0" smtClean="0"/>
            </a:br>
            <a:r>
              <a:rPr lang="cs-CZ" sz="4800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971932"/>
          </a:xfrm>
        </p:spPr>
        <p:txBody>
          <a:bodyPr/>
          <a:lstStyle/>
          <a:p>
            <a:r>
              <a:rPr lang="cs-CZ" dirty="0" smtClean="0"/>
              <a:t>Název: Paryby</a:t>
            </a:r>
          </a:p>
          <a:p>
            <a:r>
              <a:rPr lang="cs-CZ" dirty="0" smtClean="0"/>
              <a:t>Cíl: Výuka nového učiva o parybách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Žraloci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Mořští obratlovci s chrupavčitou kostrou</a:t>
            </a:r>
          </a:p>
          <a:p>
            <a:r>
              <a:rPr lang="cs-CZ" dirty="0" smtClean="0"/>
              <a:t>Dýchají žábrami</a:t>
            </a:r>
          </a:p>
          <a:p>
            <a:r>
              <a:rPr lang="cs-CZ" dirty="0" smtClean="0"/>
              <a:t>Dosahují délky 0,5 m – 18 m</a:t>
            </a:r>
          </a:p>
          <a:p>
            <a:r>
              <a:rPr lang="cs-CZ" dirty="0" smtClean="0"/>
              <a:t>Mají svislou a nesouměrnou ocasní ploutev (horní část větší než spodní)</a:t>
            </a:r>
          </a:p>
          <a:p>
            <a:r>
              <a:rPr lang="cs-CZ" dirty="0" smtClean="0"/>
              <a:t>Tělo pokrývají ostré šupiny</a:t>
            </a:r>
          </a:p>
          <a:p>
            <a:r>
              <a:rPr lang="cs-CZ" dirty="0" smtClean="0"/>
              <a:t>V čelistech zuby v několika řadách</a:t>
            </a:r>
          </a:p>
          <a:p>
            <a:r>
              <a:rPr lang="cs-CZ" dirty="0" smtClean="0"/>
              <a:t>Většinou dravci</a:t>
            </a:r>
            <a:endParaRPr lang="cs-CZ" dirty="0"/>
          </a:p>
        </p:txBody>
      </p:sp>
      <p:pic>
        <p:nvPicPr>
          <p:cNvPr id="1026" name="Picture 2" descr="http://www.zraloci.cz/zgalerie/11018493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3786190"/>
            <a:ext cx="2500298" cy="1868398"/>
          </a:xfrm>
          <a:prstGeom prst="rect">
            <a:avLst/>
          </a:prstGeom>
          <a:noFill/>
        </p:spPr>
      </p:pic>
      <p:pic>
        <p:nvPicPr>
          <p:cNvPr id="1028" name="Picture 4" descr="http://i.idnes.cz/08/031/gal/FIB21848c_zralok2jp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5286388"/>
            <a:ext cx="1927843" cy="1571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://www.aquatab.net/_files/image/clanky/macky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667103"/>
            <a:ext cx="4786346" cy="3190897"/>
          </a:xfrm>
          <a:prstGeom prst="rect">
            <a:avLst/>
          </a:prstGeom>
          <a:noFill/>
        </p:spPr>
      </p:pic>
      <p:pic>
        <p:nvPicPr>
          <p:cNvPr id="17410" name="Picture 2" descr="http://www.aquatab.net/_files/image/clanky/ostroun-obecny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1785926"/>
            <a:ext cx="4929222" cy="1719752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Ostroun obecný</a:t>
            </a:r>
          </a:p>
          <a:p>
            <a:r>
              <a:rPr lang="cs-CZ" u="sng" dirty="0" smtClean="0"/>
              <a:t>Máčka skvrnitá</a:t>
            </a:r>
          </a:p>
          <a:p>
            <a:endParaRPr lang="cs-CZ" dirty="0" smtClean="0"/>
          </a:p>
          <a:p>
            <a:r>
              <a:rPr lang="cs-CZ" dirty="0" smtClean="0"/>
              <a:t>asi 1 m dlouzí žraloci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Žralok obrovský</a:t>
            </a:r>
          </a:p>
          <a:p>
            <a:endParaRPr lang="cs-CZ" dirty="0" smtClean="0"/>
          </a:p>
          <a:p>
            <a:r>
              <a:rPr lang="cs-CZ" dirty="0" smtClean="0"/>
              <a:t>živí se planktonem</a:t>
            </a:r>
          </a:p>
          <a:p>
            <a:r>
              <a:rPr lang="cs-CZ" dirty="0" smtClean="0"/>
              <a:t>délka až 18 m</a:t>
            </a:r>
          </a:p>
          <a:p>
            <a:r>
              <a:rPr lang="cs-CZ" dirty="0" smtClean="0"/>
              <a:t>tlama široká až 1,5 m</a:t>
            </a:r>
            <a:endParaRPr lang="cs-CZ" dirty="0"/>
          </a:p>
        </p:txBody>
      </p:sp>
      <p:pic>
        <p:nvPicPr>
          <p:cNvPr id="18434" name="Picture 2" descr="http://zivazeme.cz/images/zralok-obrovsky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7" y="1785926"/>
            <a:ext cx="4297021" cy="2857520"/>
          </a:xfrm>
          <a:prstGeom prst="rect">
            <a:avLst/>
          </a:prstGeom>
          <a:noFill/>
        </p:spPr>
      </p:pic>
      <p:pic>
        <p:nvPicPr>
          <p:cNvPr id="18436" name="Picture 4" descr="http://www.zvierata-obchod.estranky.cz/img/picture/143/%C5%BDralok-obrovsk%C3%BD-same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357693"/>
            <a:ext cx="3786214" cy="2423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Kladivoun</a:t>
            </a:r>
          </a:p>
          <a:p>
            <a:endParaRPr lang="cs-CZ" dirty="0" smtClean="0"/>
          </a:p>
          <a:p>
            <a:r>
              <a:rPr lang="cs-CZ" dirty="0" smtClean="0"/>
              <a:t>mají protaženou hlavu do tvaru T</a:t>
            </a:r>
            <a:endParaRPr lang="cs-CZ" dirty="0"/>
          </a:p>
        </p:txBody>
      </p:sp>
      <p:pic>
        <p:nvPicPr>
          <p:cNvPr id="21508" name="Picture 4" descr="http://leccos.com/pics/pic/kladivou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714752"/>
            <a:ext cx="5072098" cy="1734659"/>
          </a:xfrm>
          <a:prstGeom prst="rect">
            <a:avLst/>
          </a:prstGeom>
          <a:noFill/>
        </p:spPr>
      </p:pic>
      <p:pic>
        <p:nvPicPr>
          <p:cNvPr id="21510" name="Picture 6" descr="http://svetparyb.ic.cz/kladivoun%20obecn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00504"/>
            <a:ext cx="3810000" cy="2533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Piloun</a:t>
            </a:r>
          </a:p>
          <a:p>
            <a:endParaRPr lang="cs-CZ" u="sng" dirty="0" smtClean="0"/>
          </a:p>
          <a:p>
            <a:r>
              <a:rPr lang="cs-CZ" dirty="0" smtClean="0"/>
              <a:t>na hlavě mají dlouhý násadec s řadou zubů</a:t>
            </a:r>
            <a:endParaRPr lang="cs-CZ" dirty="0"/>
          </a:p>
        </p:txBody>
      </p:sp>
      <p:pic>
        <p:nvPicPr>
          <p:cNvPr id="23554" name="Picture 2" descr="http://svetparyb.ic.cz/piloun%20obecn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428999"/>
            <a:ext cx="5143536" cy="32435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Rejnoci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shora zploštělé tělo</a:t>
            </a:r>
          </a:p>
          <a:p>
            <a:r>
              <a:rPr lang="cs-CZ" dirty="0" smtClean="0"/>
              <a:t>Ploutve jsou srostlé k tělu – typický tvar</a:t>
            </a:r>
            <a:endParaRPr lang="cs-CZ" dirty="0"/>
          </a:p>
        </p:txBody>
      </p:sp>
      <p:pic>
        <p:nvPicPr>
          <p:cNvPr id="24578" name="Picture 2" descr="http://www.greenpeace.org/czech/Global/czech/image/2008/10/rejno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143248"/>
            <a:ext cx="5072098" cy="34325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aaa-inzerce.cz/image.php?idx=129307&amp;mw=412&amp;mh=28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786058"/>
            <a:ext cx="5572164" cy="3895106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Rejnok ostnatý</a:t>
            </a:r>
          </a:p>
          <a:p>
            <a:endParaRPr lang="cs-CZ" u="sng" dirty="0" smtClean="0"/>
          </a:p>
          <a:p>
            <a:r>
              <a:rPr lang="cs-CZ" dirty="0" smtClean="0"/>
              <a:t>kosočtverečný tvar těla, evropská moře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67</TotalTime>
  <Words>242</Words>
  <Application>Microsoft Office PowerPoint</Application>
  <PresentationFormat>Předvádění na obrazovce (4:3)</PresentationFormat>
  <Paragraphs>71</Paragraphs>
  <Slides>11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Modul</vt:lpstr>
      <vt:lpstr>Paryby</vt:lpstr>
      <vt:lpstr>EU V-2 Př7 Miroslava Komárová ZŠ Zákupy</vt:lpstr>
      <vt:lpstr>Žraloci</vt:lpstr>
      <vt:lpstr>Zástupci</vt:lpstr>
      <vt:lpstr>Zástupci</vt:lpstr>
      <vt:lpstr>Zástupci</vt:lpstr>
      <vt:lpstr>Zástupci</vt:lpstr>
      <vt:lpstr>Rejnoci</vt:lpstr>
      <vt:lpstr>Zástupci</vt:lpstr>
      <vt:lpstr>Zástupci</vt:lpstr>
      <vt:lpstr>Zástupci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Paryby</dc:title>
  <dc:creator>admin</dc:creator>
  <cp:lastModifiedBy>Česťa</cp:lastModifiedBy>
  <cp:revision>9</cp:revision>
  <dcterms:created xsi:type="dcterms:W3CDTF">2012-06-07T12:13:50Z</dcterms:created>
  <dcterms:modified xsi:type="dcterms:W3CDTF">2013-06-07T07:35:56Z</dcterms:modified>
</cp:coreProperties>
</file>