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Zaoblený obdélní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48B062-0650-47A1-86D1-407956C0BE49}" type="datetimeFigureOut">
              <a:rPr lang="cs-CZ" smtClean="0"/>
              <a:t>25.5.2012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7DB10E-D7D6-4EEA-9B26-736C55D7607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48B062-0650-47A1-86D1-407956C0BE49}" type="datetimeFigureOut">
              <a:rPr lang="cs-CZ" smtClean="0"/>
              <a:t>25.5.2012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7DB10E-D7D6-4EEA-9B26-736C55D7607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48B062-0650-47A1-86D1-407956C0BE49}" type="datetimeFigureOut">
              <a:rPr lang="cs-CZ" smtClean="0"/>
              <a:t>25.5.2012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7DB10E-D7D6-4EEA-9B26-736C55D7607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48B062-0650-47A1-86D1-407956C0BE49}" type="datetimeFigureOut">
              <a:rPr lang="cs-CZ" smtClean="0"/>
              <a:t>25.5.2012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7DB10E-D7D6-4EEA-9B26-736C55D7607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élní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Zaoblený obdélní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48B062-0650-47A1-86D1-407956C0BE49}" type="datetimeFigureOut">
              <a:rPr lang="cs-CZ" smtClean="0"/>
              <a:t>25.5.2012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7DB10E-D7D6-4EEA-9B26-736C55D7607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48B062-0650-47A1-86D1-407956C0BE49}" type="datetimeFigureOut">
              <a:rPr lang="cs-CZ" smtClean="0"/>
              <a:t>25.5.2012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7DB10E-D7D6-4EEA-9B26-736C55D7607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48B062-0650-47A1-86D1-407956C0BE49}" type="datetimeFigureOut">
              <a:rPr lang="cs-CZ" smtClean="0"/>
              <a:t>25.5.2012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7DB10E-D7D6-4EEA-9B26-736C55D7607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48B062-0650-47A1-86D1-407956C0BE49}" type="datetimeFigureOut">
              <a:rPr lang="cs-CZ" smtClean="0"/>
              <a:t>25.5.2012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7DB10E-D7D6-4EEA-9B26-736C55D7607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48B062-0650-47A1-86D1-407956C0BE49}" type="datetimeFigureOut">
              <a:rPr lang="cs-CZ" smtClean="0"/>
              <a:t>25.5.2012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7DB10E-D7D6-4EEA-9B26-736C55D7607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48B062-0650-47A1-86D1-407956C0BE49}" type="datetimeFigureOut">
              <a:rPr lang="cs-CZ" smtClean="0"/>
              <a:t>25.5.2012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7DB10E-D7D6-4EEA-9B26-736C55D7607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s jedním zakulaceným rohe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48B062-0650-47A1-86D1-407956C0BE49}" type="datetimeFigureOut">
              <a:rPr lang="cs-CZ" smtClean="0"/>
              <a:t>25.5.2012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7DB10E-D7D6-4EEA-9B26-736C55D76073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048B062-0650-47A1-86D1-407956C0BE49}" type="datetimeFigureOut">
              <a:rPr lang="cs-CZ" smtClean="0"/>
              <a:t>25.5.2012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77DB10E-D7D6-4EEA-9B26-736C55D76073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800" dirty="0" smtClean="0"/>
              <a:t>Laboratorní práce</a:t>
            </a:r>
            <a:endParaRPr lang="cs-CZ" sz="4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1600" dirty="0" smtClean="0"/>
              <a:t>Vypracovala: Mgr. Miroslava Komárová</a:t>
            </a:r>
            <a:endParaRPr lang="cs-CZ" sz="1600" dirty="0"/>
          </a:p>
        </p:txBody>
      </p:sp>
      <p:pic>
        <p:nvPicPr>
          <p:cNvPr id="4" name="Picture 2" descr="C:\Users\trojka\AppData\Local\Microsoft\Windows\Temporary Internet Files\Low\Content.IE5\8UXBBADC\opvk_hor_zakladni_logolink_bar_cz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5429264"/>
            <a:ext cx="4968875" cy="96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214818"/>
            <a:ext cx="8183880" cy="1820222"/>
          </a:xfrm>
        </p:spPr>
        <p:txBody>
          <a:bodyPr/>
          <a:lstStyle/>
          <a:p>
            <a:r>
              <a:rPr lang="cs-CZ" dirty="0" smtClean="0">
                <a:solidFill>
                  <a:schemeClr val="accent2"/>
                </a:solidFill>
              </a:rPr>
              <a:t>EU V-2 Př8</a:t>
            </a:r>
            <a:br>
              <a:rPr lang="cs-CZ" dirty="0" smtClean="0">
                <a:solidFill>
                  <a:schemeClr val="accent2"/>
                </a:solidFill>
              </a:rPr>
            </a:br>
            <a:r>
              <a:rPr lang="cs-CZ" dirty="0" smtClean="0">
                <a:solidFill>
                  <a:schemeClr val="accent2"/>
                </a:solidFill>
              </a:rPr>
              <a:t>Miroslava Komárová</a:t>
            </a:r>
            <a:br>
              <a:rPr lang="cs-CZ" dirty="0" smtClean="0">
                <a:solidFill>
                  <a:schemeClr val="accent2"/>
                </a:solidFill>
              </a:rPr>
            </a:br>
            <a:r>
              <a:rPr lang="cs-CZ" dirty="0" smtClean="0">
                <a:solidFill>
                  <a:schemeClr val="accent2"/>
                </a:solidFill>
              </a:rPr>
              <a:t>ZŠ Zákupy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3684466"/>
          </a:xfrm>
        </p:spPr>
        <p:txBody>
          <a:bodyPr/>
          <a:lstStyle/>
          <a:p>
            <a:r>
              <a:rPr lang="cs-CZ" dirty="0" smtClean="0"/>
              <a:t>Název: </a:t>
            </a:r>
            <a:r>
              <a:rPr lang="cs-CZ" dirty="0" smtClean="0"/>
              <a:t>pozorování stavby těla savců</a:t>
            </a:r>
            <a:endParaRPr lang="cs-CZ" dirty="0" smtClean="0"/>
          </a:p>
          <a:p>
            <a:r>
              <a:rPr lang="cs-CZ" dirty="0" smtClean="0"/>
              <a:t>Cíl: </a:t>
            </a:r>
            <a:r>
              <a:rPr lang="cs-CZ" dirty="0" smtClean="0"/>
              <a:t>pozorovat odlišnosti ve stavbě chlupu savců</a:t>
            </a:r>
            <a:endParaRPr lang="cs-CZ" dirty="0" smtClean="0"/>
          </a:p>
          <a:p>
            <a:r>
              <a:rPr lang="cs-CZ" dirty="0" smtClean="0"/>
              <a:t>Doba: </a:t>
            </a:r>
            <a:r>
              <a:rPr lang="cs-CZ" dirty="0" smtClean="0"/>
              <a:t>45 minut</a:t>
            </a:r>
            <a:endParaRPr lang="cs-CZ" dirty="0" smtClean="0"/>
          </a:p>
          <a:p>
            <a:r>
              <a:rPr lang="cs-CZ" dirty="0" smtClean="0"/>
              <a:t>Pomůcky: </a:t>
            </a:r>
            <a:r>
              <a:rPr lang="cs-CZ" dirty="0" smtClean="0"/>
              <a:t>mikroskop, potřeby pro mikroskopování, chlupy různých savců, interaktivní tabule</a:t>
            </a:r>
            <a:endParaRPr lang="cs-CZ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dirty="0" smtClean="0"/>
              <a:t>Úkol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857232"/>
            <a:ext cx="8183880" cy="3861072"/>
          </a:xfrm>
        </p:spPr>
        <p:txBody>
          <a:bodyPr/>
          <a:lstStyle/>
          <a:p>
            <a:r>
              <a:rPr lang="cs-CZ" dirty="0" smtClean="0"/>
              <a:t>Pozoruj chlupy od různých druhů savců i člověka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/>
              <a:t>Postup práce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Připrav dočasné preparáty z chlupů různých druhů savců</a:t>
            </a:r>
          </a:p>
          <a:p>
            <a:endParaRPr lang="cs-CZ" dirty="0" smtClean="0"/>
          </a:p>
          <a:p>
            <a:r>
              <a:rPr lang="cs-CZ" dirty="0" smtClean="0"/>
              <a:t>Prohlédni si je pod mikroskopem</a:t>
            </a:r>
          </a:p>
          <a:p>
            <a:endParaRPr lang="cs-CZ" dirty="0" smtClean="0"/>
          </a:p>
          <a:p>
            <a:r>
              <a:rPr lang="cs-CZ" dirty="0" smtClean="0"/>
              <a:t>Zakresli, co jsi viděl v mikroskopu</a:t>
            </a:r>
          </a:p>
          <a:p>
            <a:endParaRPr lang="cs-CZ" dirty="0" smtClean="0"/>
          </a:p>
          <a:p>
            <a:r>
              <a:rPr lang="cs-CZ" dirty="0" smtClean="0"/>
              <a:t>Rozliš podsadu a pesíky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/>
              <a:t>Otázky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 se liší podsada a pesíky různých druhů savců?</a:t>
            </a:r>
          </a:p>
          <a:p>
            <a:endParaRPr lang="cs-CZ" dirty="0" smtClean="0"/>
          </a:p>
          <a:p>
            <a:r>
              <a:rPr lang="cs-CZ" dirty="0" smtClean="0"/>
              <a:t>Vysvětli funkci podsady a pesíků.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11</TotalTime>
  <Words>95</Words>
  <Application>Microsoft Office PowerPoint</Application>
  <PresentationFormat>Předvádění na obrazovce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Aspekt</vt:lpstr>
      <vt:lpstr>Laboratorní práce</vt:lpstr>
      <vt:lpstr>EU V-2 Př8 Miroslava Komárová ZŠ Zákupy</vt:lpstr>
      <vt:lpstr>Úkol</vt:lpstr>
      <vt:lpstr>Postup práce</vt:lpstr>
      <vt:lpstr>Otázky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Laboratorní práce</dc:title>
  <dc:creator>admin</dc:creator>
  <cp:lastModifiedBy>admin</cp:lastModifiedBy>
  <cp:revision>2</cp:revision>
  <dcterms:created xsi:type="dcterms:W3CDTF">2012-05-25T04:12:28Z</dcterms:created>
  <dcterms:modified xsi:type="dcterms:W3CDTF">2012-05-25T04:24:12Z</dcterms:modified>
</cp:coreProperties>
</file>