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1AA7E6-029A-4AFF-9E70-3628C3BE29E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E0C61-AF17-42A5-86B9-9EE904B0DA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97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plasticka</a:t>
            </a:r>
            <a:r>
              <a:rPr lang="cs-CZ" dirty="0" smtClean="0"/>
              <a:t>-chirurgie.</a:t>
            </a:r>
            <a:r>
              <a:rPr lang="cs-CZ" dirty="0" err="1" smtClean="0"/>
              <a:t>us</a:t>
            </a:r>
            <a:r>
              <a:rPr lang="cs-CZ" dirty="0" smtClean="0"/>
              <a:t>/</a:t>
            </a:r>
            <a:r>
              <a:rPr lang="cs-CZ" dirty="0" err="1" smtClean="0"/>
              <a:t>nase</a:t>
            </a:r>
            <a:r>
              <a:rPr lang="cs-CZ" dirty="0" smtClean="0"/>
              <a:t>-</a:t>
            </a:r>
            <a:r>
              <a:rPr lang="cs-CZ" dirty="0" err="1" smtClean="0"/>
              <a:t>sluzby</a:t>
            </a:r>
            <a:r>
              <a:rPr lang="cs-CZ" dirty="0" smtClean="0"/>
              <a:t>/</a:t>
            </a:r>
            <a:r>
              <a:rPr lang="cs-CZ" dirty="0" err="1" smtClean="0"/>
              <a:t>oblicej</a:t>
            </a:r>
            <a:r>
              <a:rPr lang="cs-CZ" dirty="0" smtClean="0"/>
              <a:t>/</a:t>
            </a:r>
            <a:r>
              <a:rPr lang="cs-CZ" dirty="0" err="1" smtClean="0"/>
              <a:t>plasticka</a:t>
            </a:r>
            <a:r>
              <a:rPr lang="cs-CZ" dirty="0" smtClean="0"/>
              <a:t>-operace-nosu-</a:t>
            </a:r>
            <a:r>
              <a:rPr lang="cs-CZ" dirty="0" err="1" smtClean="0"/>
              <a:t>rhinoplastika</a:t>
            </a:r>
            <a:r>
              <a:rPr lang="cs-CZ" dirty="0" smtClean="0"/>
              <a:t>/</a:t>
            </a:r>
          </a:p>
          <a:p>
            <a:r>
              <a:rPr lang="cs-CZ" dirty="0" smtClean="0"/>
              <a:t>              http://www.kafe.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laska</a:t>
            </a:r>
            <a:r>
              <a:rPr lang="cs-CZ" dirty="0" smtClean="0"/>
              <a:t>-vztahy/co-</a:t>
            </a:r>
            <a:r>
              <a:rPr lang="cs-CZ" dirty="0" err="1" smtClean="0"/>
              <a:t>prozradi</a:t>
            </a:r>
            <a:r>
              <a:rPr lang="cs-CZ" dirty="0" smtClean="0"/>
              <a:t>-</a:t>
            </a:r>
            <a:r>
              <a:rPr lang="cs-CZ" dirty="0" err="1" smtClean="0"/>
              <a:t>oblicej</a:t>
            </a:r>
            <a:r>
              <a:rPr lang="cs-CZ" dirty="0" smtClean="0"/>
              <a:t>-3312.aspx</a:t>
            </a:r>
          </a:p>
          <a:p>
            <a:r>
              <a:rPr lang="cs-CZ" dirty="0" smtClean="0"/>
              <a:t>              http://www.vlasy-in.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ucesy</a:t>
            </a:r>
            <a:r>
              <a:rPr lang="cs-CZ" dirty="0" smtClean="0"/>
              <a:t>-pro-</a:t>
            </a:r>
            <a:r>
              <a:rPr lang="cs-CZ" dirty="0" err="1" smtClean="0"/>
              <a:t>kulaty</a:t>
            </a:r>
            <a:r>
              <a:rPr lang="cs-CZ" dirty="0" smtClean="0"/>
              <a:t>-</a:t>
            </a:r>
            <a:r>
              <a:rPr lang="cs-CZ" dirty="0" err="1" smtClean="0"/>
              <a:t>oblicej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E0C61-AF17-42A5-86B9-9EE904B0DAC3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topzine.cz</a:t>
            </a:r>
            <a:r>
              <a:rPr lang="cs-CZ" dirty="0" smtClean="0"/>
              <a:t>/</a:t>
            </a:r>
            <a:r>
              <a:rPr lang="cs-CZ" dirty="0" err="1" smtClean="0"/>
              <a:t>kratke</a:t>
            </a:r>
            <a:r>
              <a:rPr lang="cs-CZ" dirty="0" smtClean="0"/>
              <a:t>-vlasy-</a:t>
            </a:r>
            <a:r>
              <a:rPr lang="cs-CZ" dirty="0" err="1" smtClean="0"/>
              <a:t>ucesy</a:t>
            </a:r>
            <a:r>
              <a:rPr lang="cs-CZ" dirty="0" smtClean="0"/>
              <a:t>-a-</a:t>
            </a:r>
            <a:r>
              <a:rPr lang="cs-CZ" dirty="0" err="1" smtClean="0"/>
              <a:t>strihy</a:t>
            </a:r>
            <a:r>
              <a:rPr lang="cs-CZ" dirty="0" smtClean="0"/>
              <a:t>-</a:t>
            </a:r>
            <a:r>
              <a:rPr lang="cs-CZ" dirty="0" err="1" smtClean="0"/>
              <a:t>presne</a:t>
            </a:r>
            <a:r>
              <a:rPr lang="cs-CZ" dirty="0" smtClean="0"/>
              <a:t>-pro-</a:t>
            </a:r>
            <a:r>
              <a:rPr lang="cs-CZ" dirty="0" err="1" smtClean="0"/>
              <a:t>vas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E0C61-AF17-42A5-86B9-9EE904B0DAC3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http://www.posters555.com/</a:t>
            </a:r>
            <a:r>
              <a:rPr lang="cs-CZ" dirty="0" err="1" smtClean="0"/>
              <a:t>Lucy</a:t>
            </a:r>
            <a:r>
              <a:rPr lang="cs-CZ" dirty="0" smtClean="0"/>
              <a:t>-</a:t>
            </a:r>
            <a:r>
              <a:rPr lang="cs-CZ" dirty="0" err="1" smtClean="0"/>
              <a:t>Liu</a:t>
            </a:r>
            <a:r>
              <a:rPr lang="cs-CZ" dirty="0" smtClean="0"/>
              <a:t>/</a:t>
            </a:r>
            <a:r>
              <a:rPr lang="cs-CZ" dirty="0" err="1" smtClean="0"/>
              <a:t>Lucy</a:t>
            </a:r>
            <a:r>
              <a:rPr lang="cs-CZ" dirty="0" smtClean="0"/>
              <a:t>-</a:t>
            </a:r>
            <a:r>
              <a:rPr lang="cs-CZ" dirty="0" err="1" smtClean="0"/>
              <a:t>Liu</a:t>
            </a:r>
            <a:r>
              <a:rPr lang="cs-CZ" dirty="0" smtClean="0"/>
              <a:t>-Z1G79228-</a:t>
            </a:r>
            <a:r>
              <a:rPr lang="cs-CZ" dirty="0" err="1" smtClean="0"/>
              <a:t>Photo.htm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E0C61-AF17-42A5-86B9-9EE904B0DAC3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http://olllalabyveronica.blogspot.com/2012/02/i-will-always-love-you-zemrela-whitney.html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E0C61-AF17-42A5-86B9-9EE904B0DAC3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B267-4844-4B61-9035-BDEDB2E067B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6052E2-7373-4218-9700-78FBA9DE3666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B267-4844-4B61-9035-BDEDB2E067B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052E2-7373-4218-9700-78FBA9DE36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B267-4844-4B61-9035-BDEDB2E067B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052E2-7373-4218-9700-78FBA9DE36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828B267-4844-4B61-9035-BDEDB2E067B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36052E2-7373-4218-9700-78FBA9DE3666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B267-4844-4B61-9035-BDEDB2E067B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052E2-7373-4218-9700-78FBA9DE366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B267-4844-4B61-9035-BDEDB2E067B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052E2-7373-4218-9700-78FBA9DE366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052E2-7373-4218-9700-78FBA9DE366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B267-4844-4B61-9035-BDEDB2E067B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B267-4844-4B61-9035-BDEDB2E067B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052E2-7373-4218-9700-78FBA9DE366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B267-4844-4B61-9035-BDEDB2E067B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052E2-7373-4218-9700-78FBA9DE36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828B267-4844-4B61-9035-BDEDB2E067B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6052E2-7373-4218-9700-78FBA9DE366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B267-4844-4B61-9035-BDEDB2E067B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6052E2-7373-4218-9700-78FBA9DE366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828B267-4844-4B61-9035-BDEDB2E067B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36052E2-7373-4218-9700-78FBA9DE3666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Miroslava Komárová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600" dirty="0" smtClean="0"/>
              <a:t>Lidská plemena</a:t>
            </a:r>
            <a:endParaRPr lang="cs-CZ" sz="6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4873" y="4797152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381380"/>
          </a:xfrm>
        </p:spPr>
        <p:txBody>
          <a:bodyPr/>
          <a:lstStyle/>
          <a:p>
            <a:r>
              <a:rPr lang="cs-CZ" dirty="0" smtClean="0"/>
              <a:t>Název: lidská plemena</a:t>
            </a:r>
          </a:p>
          <a:p>
            <a:r>
              <a:rPr lang="cs-CZ" dirty="0" smtClean="0"/>
              <a:t>Cíl: Výuka nového učiva o lidských plemenech</a:t>
            </a:r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tabule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205030"/>
          </a:xfrm>
        </p:spPr>
        <p:txBody>
          <a:bodyPr/>
          <a:lstStyle/>
          <a:p>
            <a:r>
              <a:rPr lang="cs-CZ" dirty="0" smtClean="0"/>
              <a:t>EU V-2 Př8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38636"/>
          </a:xfrm>
        </p:spPr>
        <p:txBody>
          <a:bodyPr/>
          <a:lstStyle/>
          <a:p>
            <a:r>
              <a:rPr lang="cs-CZ" dirty="0" smtClean="0"/>
              <a:t>Pigment v kůži – vliv na barvu pleti, vlasů, očí</a:t>
            </a:r>
          </a:p>
          <a:p>
            <a:r>
              <a:rPr lang="cs-CZ" dirty="0" smtClean="0"/>
              <a:t>Proporce těla</a:t>
            </a:r>
          </a:p>
          <a:p>
            <a:r>
              <a:rPr lang="cs-CZ" dirty="0" smtClean="0"/>
              <a:t>Tvar lebky</a:t>
            </a:r>
          </a:p>
          <a:p>
            <a:r>
              <a:rPr lang="cs-CZ" dirty="0" smtClean="0"/>
              <a:t>Tvar očí</a:t>
            </a:r>
          </a:p>
          <a:p>
            <a:r>
              <a:rPr lang="cs-CZ" dirty="0" smtClean="0"/>
              <a:t>Tvar nosu</a:t>
            </a:r>
          </a:p>
          <a:p>
            <a:r>
              <a:rPr lang="cs-CZ" dirty="0" smtClean="0"/>
              <a:t>Tvar brady</a:t>
            </a:r>
          </a:p>
          <a:p>
            <a:r>
              <a:rPr lang="cs-CZ" dirty="0" smtClean="0"/>
              <a:t>Tvar rtů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Odlišnosti lidských plemen</a:t>
            </a:r>
            <a:endParaRPr lang="cs-CZ" dirty="0"/>
          </a:p>
        </p:txBody>
      </p:sp>
      <p:pic>
        <p:nvPicPr>
          <p:cNvPr id="1026" name="Picture 2" descr="http://www.plasticka-chirurgie.us/data/2011/09/n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3714752"/>
            <a:ext cx="1828783" cy="2483381"/>
          </a:xfrm>
          <a:prstGeom prst="rect">
            <a:avLst/>
          </a:prstGeom>
          <a:noFill/>
        </p:spPr>
      </p:pic>
      <p:pic>
        <p:nvPicPr>
          <p:cNvPr id="1028" name="Picture 4" descr="http://files.viaweb.cz/image/27/laska-a-vztahy_oblicej_151209_clanek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298" y="4500570"/>
            <a:ext cx="2496340" cy="1652577"/>
          </a:xfrm>
          <a:prstGeom prst="rect">
            <a:avLst/>
          </a:prstGeom>
          <a:noFill/>
        </p:spPr>
      </p:pic>
      <p:pic>
        <p:nvPicPr>
          <p:cNvPr id="1030" name="Picture 6" descr="http://www.vlasy-in.cz/gallery2/d/63302-2/ucesy-royston-blythe-03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52916" y="2357430"/>
            <a:ext cx="2228865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Vlasy – mírně vlnité, </a:t>
            </a:r>
            <a:r>
              <a:rPr lang="cs-CZ" dirty="0" err="1" smtClean="0"/>
              <a:t>vlnité</a:t>
            </a:r>
            <a:r>
              <a:rPr lang="cs-CZ" dirty="0" smtClean="0"/>
              <a:t> až kadeřavé různých barev</a:t>
            </a:r>
          </a:p>
          <a:p>
            <a:r>
              <a:rPr lang="cs-CZ" dirty="0" smtClean="0"/>
              <a:t>Barva pleti – světlá až tmavohnědá</a:t>
            </a:r>
          </a:p>
          <a:p>
            <a:r>
              <a:rPr lang="cs-CZ" dirty="0" smtClean="0"/>
              <a:t>Užší hlava a střední obličej s výrazným nosem a bradou</a:t>
            </a:r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Bílé plemeno</a:t>
            </a:r>
            <a:endParaRPr lang="cs-CZ" dirty="0"/>
          </a:p>
        </p:txBody>
      </p:sp>
      <p:pic>
        <p:nvPicPr>
          <p:cNvPr id="18436" name="Picture 4" descr="http://www.topzine.cz/wp-content/uploads/2010/04/perex_kratke_vlas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3143248"/>
            <a:ext cx="4591050" cy="3114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14488"/>
            <a:ext cx="5043494" cy="4786346"/>
          </a:xfrm>
        </p:spPr>
        <p:txBody>
          <a:bodyPr/>
          <a:lstStyle/>
          <a:p>
            <a:r>
              <a:rPr lang="cs-CZ" dirty="0" smtClean="0"/>
              <a:t>Vlasy – rovné, silné, husté, černé barvy</a:t>
            </a:r>
          </a:p>
          <a:p>
            <a:r>
              <a:rPr lang="cs-CZ" dirty="0" smtClean="0"/>
              <a:t>Pleť – nažloutlá, světlá až snědá</a:t>
            </a:r>
          </a:p>
          <a:p>
            <a:r>
              <a:rPr lang="cs-CZ" dirty="0" smtClean="0"/>
              <a:t>Oči – tmavé, oční štěrbiny úzké a šikmé</a:t>
            </a:r>
          </a:p>
          <a:p>
            <a:r>
              <a:rPr lang="cs-CZ" dirty="0" smtClean="0"/>
              <a:t>Obličej široký, výrazné lícní kosti, středně široký nos</a:t>
            </a:r>
          </a:p>
          <a:p>
            <a:r>
              <a:rPr lang="cs-CZ" dirty="0" smtClean="0"/>
              <a:t>Na těle řídké ochlupení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Žlutohnědé plemeno</a:t>
            </a:r>
            <a:endParaRPr lang="cs-CZ" dirty="0"/>
          </a:p>
        </p:txBody>
      </p:sp>
      <p:pic>
        <p:nvPicPr>
          <p:cNvPr id="19458" name="Picture 2" descr="http://www.posters555.com/pictures/Lucy-Liu-picture-Z1G79228_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07825" y="1714488"/>
            <a:ext cx="3359371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643050"/>
            <a:ext cx="4686304" cy="4714908"/>
          </a:xfrm>
        </p:spPr>
        <p:txBody>
          <a:bodyPr/>
          <a:lstStyle/>
          <a:p>
            <a:r>
              <a:rPr lang="cs-CZ" dirty="0" smtClean="0"/>
              <a:t>Vlasy – tmavě hnědé až černé, kadeřavé i kudrnaté</a:t>
            </a:r>
          </a:p>
          <a:p>
            <a:r>
              <a:rPr lang="cs-CZ" dirty="0" smtClean="0"/>
              <a:t>Pleť – hnědá až černá</a:t>
            </a:r>
          </a:p>
          <a:p>
            <a:r>
              <a:rPr lang="cs-CZ" dirty="0" smtClean="0"/>
              <a:t>Oči – tmavě hnědé a kulaté</a:t>
            </a:r>
          </a:p>
          <a:p>
            <a:r>
              <a:rPr lang="cs-CZ" dirty="0" smtClean="0"/>
              <a:t>Široký obličej s širokým a plochým nosem, masivní rty</a:t>
            </a:r>
          </a:p>
          <a:p>
            <a:r>
              <a:rPr lang="cs-CZ" dirty="0" smtClean="0"/>
              <a:t>Tělo řídké ochlupení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Černé plemeno</a:t>
            </a:r>
            <a:endParaRPr lang="cs-CZ" dirty="0"/>
          </a:p>
        </p:txBody>
      </p:sp>
      <p:pic>
        <p:nvPicPr>
          <p:cNvPr id="21508" name="Picture 4" descr="http://4.bp.blogspot.com/-XFtw7Y0jyZE/TzdXohxMCYI/AAAAAAAAAqo/S2xzL5e2oV0/s640/1988-whitney-houston-4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428736"/>
            <a:ext cx="3810000" cy="3929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37</TotalTime>
  <Words>199</Words>
  <Application>Microsoft Office PowerPoint</Application>
  <PresentationFormat>Předvádění na obrazovce (4:3)</PresentationFormat>
  <Paragraphs>41</Paragraphs>
  <Slides>6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Papír</vt:lpstr>
      <vt:lpstr>Lidská plemena</vt:lpstr>
      <vt:lpstr>EU V-2 Př8 Miroslava Komárová ZŠ Zákupy</vt:lpstr>
      <vt:lpstr>Odlišnosti lidských plemen</vt:lpstr>
      <vt:lpstr>Bílé plemeno</vt:lpstr>
      <vt:lpstr>Žlutohnědé plemeno</vt:lpstr>
      <vt:lpstr>Černé plemeno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Lidská plemena</dc:title>
  <dc:creator>admin</dc:creator>
  <cp:lastModifiedBy>Česťa</cp:lastModifiedBy>
  <cp:revision>6</cp:revision>
  <dcterms:created xsi:type="dcterms:W3CDTF">2012-05-24T19:42:42Z</dcterms:created>
  <dcterms:modified xsi:type="dcterms:W3CDTF">2013-06-12T09:20:26Z</dcterms:modified>
</cp:coreProperties>
</file>