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3FC0E-96C3-4326-BDF4-E94A2A8D544B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88D3-EDA9-4750-9D54-47D8AFF7D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77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http://historika.</a:t>
            </a:r>
            <a:r>
              <a:rPr lang="cs-CZ" dirty="0" err="1" smtClean="0"/>
              <a:t>fabulator.cz</a:t>
            </a:r>
            <a:r>
              <a:rPr lang="cs-CZ" dirty="0" smtClean="0"/>
              <a:t>/Doba_</a:t>
            </a:r>
            <a:r>
              <a:rPr lang="cs-CZ" dirty="0" err="1" smtClean="0"/>
              <a:t>kamenn</a:t>
            </a:r>
            <a:r>
              <a:rPr lang="cs-CZ" dirty="0" smtClean="0"/>
              <a:t>%C3%A1.html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88D3-EDA9-4750-9D54-47D8AFF7DB4E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http://archaeologynewsnetwork.blogspot.com/2011/10/young-human-specific-genes-correlated.html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88D3-EDA9-4750-9D54-47D8AFF7DB4E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E3D3097-CDB2-4AF5-9C6E-E181D5352D06}" type="datetimeFigureOut">
              <a:rPr lang="cs-CZ" smtClean="0"/>
              <a:t>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101EFF3-9685-4A6D-AC99-270349B4B90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Původ a vývoj člověka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445224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2059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EU V-2 Př8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86246"/>
          </a:xfrm>
        </p:spPr>
        <p:txBody>
          <a:bodyPr/>
          <a:lstStyle/>
          <a:p>
            <a:r>
              <a:rPr lang="cs-CZ" dirty="0" smtClean="0"/>
              <a:t>Název: původ a vývoj člověka</a:t>
            </a:r>
          </a:p>
          <a:p>
            <a:r>
              <a:rPr lang="cs-CZ" dirty="0" smtClean="0"/>
              <a:t>Cíl: Výuka nového učiva o původu a vývoji člověka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historika.fabulator.cz/ilustrace/evolu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5429264"/>
            <a:ext cx="4393628" cy="142873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Hominizace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625609"/>
          </a:xfrm>
        </p:spPr>
        <p:txBody>
          <a:bodyPr/>
          <a:lstStyle/>
          <a:p>
            <a:r>
              <a:rPr lang="cs-CZ" dirty="0" smtClean="0"/>
              <a:t>Je proces polidštění</a:t>
            </a:r>
          </a:p>
          <a:p>
            <a:r>
              <a:rPr lang="cs-CZ" dirty="0" smtClean="0"/>
              <a:t>Předozadní zploštění hrudníku</a:t>
            </a:r>
          </a:p>
          <a:p>
            <a:r>
              <a:rPr lang="cs-CZ" dirty="0" smtClean="0"/>
              <a:t>Zlepšení uchopovací schopnosti</a:t>
            </a:r>
          </a:p>
          <a:p>
            <a:r>
              <a:rPr lang="cs-CZ" dirty="0" smtClean="0"/>
              <a:t>Jemná motorika prstů</a:t>
            </a:r>
          </a:p>
          <a:p>
            <a:r>
              <a:rPr lang="cs-CZ" dirty="0" smtClean="0"/>
              <a:t>Chůze po dvou končetinách</a:t>
            </a:r>
          </a:p>
          <a:p>
            <a:r>
              <a:rPr lang="cs-CZ" dirty="0" smtClean="0"/>
              <a:t>Napřímená postava</a:t>
            </a:r>
          </a:p>
          <a:p>
            <a:r>
              <a:rPr lang="cs-CZ" dirty="0" err="1" smtClean="0"/>
              <a:t>Dvojesovité</a:t>
            </a:r>
            <a:r>
              <a:rPr lang="cs-CZ" dirty="0" smtClean="0"/>
              <a:t> prohnutí páteře</a:t>
            </a:r>
          </a:p>
          <a:p>
            <a:r>
              <a:rPr lang="cs-CZ" dirty="0" smtClean="0"/>
              <a:t>Převažuje mozkovna nad obličejovou částí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Sapientace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Psychické a sociální změny</a:t>
            </a:r>
          </a:p>
          <a:p>
            <a:r>
              <a:rPr lang="cs-CZ" dirty="0" smtClean="0"/>
              <a:t>Zvětšování hmotnosti mozku</a:t>
            </a:r>
          </a:p>
          <a:p>
            <a:r>
              <a:rPr lang="cs-CZ" dirty="0" smtClean="0"/>
              <a:t>Rozvinutí rozumových schopností</a:t>
            </a:r>
          </a:p>
          <a:p>
            <a:r>
              <a:rPr lang="cs-CZ" dirty="0" smtClean="0"/>
              <a:t>Artikulovaná řeč</a:t>
            </a:r>
            <a:endParaRPr lang="cs-CZ" dirty="0"/>
          </a:p>
        </p:txBody>
      </p:sp>
      <p:pic>
        <p:nvPicPr>
          <p:cNvPr id="2050" name="Picture 2" descr="http://3.bp.blogspot.com/-vE50wghX9Ko/Tp_251uuUUI/AAAAAAAAP8w/KT-_JcWYkps/s400/brain-evoluti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857628"/>
            <a:ext cx="3857652" cy="2885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Předchůdci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Australopithecus</a:t>
            </a:r>
            <a:endParaRPr lang="cs-CZ" dirty="0" smtClean="0"/>
          </a:p>
          <a:p>
            <a:r>
              <a:rPr lang="cs-CZ" dirty="0" smtClean="0"/>
              <a:t>Homo </a:t>
            </a:r>
            <a:r>
              <a:rPr lang="cs-CZ" dirty="0" err="1" smtClean="0"/>
              <a:t>habilis</a:t>
            </a:r>
            <a:r>
              <a:rPr lang="cs-CZ" dirty="0" smtClean="0"/>
              <a:t> (člověk zručný)</a:t>
            </a:r>
          </a:p>
          <a:p>
            <a:r>
              <a:rPr lang="cs-CZ" dirty="0" smtClean="0"/>
              <a:t>Homo </a:t>
            </a:r>
            <a:r>
              <a:rPr lang="cs-CZ" dirty="0" err="1" smtClean="0"/>
              <a:t>erectus</a:t>
            </a:r>
            <a:r>
              <a:rPr lang="cs-CZ" dirty="0" smtClean="0"/>
              <a:t> (člověk vzpřímený)</a:t>
            </a:r>
          </a:p>
          <a:p>
            <a:r>
              <a:rPr lang="cs-CZ" dirty="0" smtClean="0"/>
              <a:t>Neandrtálec (člověk pravěký)</a:t>
            </a:r>
          </a:p>
          <a:p>
            <a:r>
              <a:rPr lang="cs-CZ" dirty="0" smtClean="0"/>
              <a:t>Kromaňonec (člověk předvěký)</a:t>
            </a:r>
          </a:p>
          <a:p>
            <a:r>
              <a:rPr lang="cs-CZ" dirty="0" smtClean="0"/>
              <a:t>Homo sapiens </a:t>
            </a:r>
            <a:r>
              <a:rPr lang="cs-CZ" dirty="0" err="1" smtClean="0"/>
              <a:t>sapiens</a:t>
            </a:r>
            <a:r>
              <a:rPr lang="cs-CZ" dirty="0" smtClean="0"/>
              <a:t> (člověk současný)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</TotalTime>
  <Words>123</Words>
  <Application>Microsoft Office PowerPoint</Application>
  <PresentationFormat>Předvádění na obrazovce (4:3)</PresentationFormat>
  <Paragraphs>32</Paragraphs>
  <Slides>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Modul</vt:lpstr>
      <vt:lpstr>Původ a vývoj člověka</vt:lpstr>
      <vt:lpstr>EU V-2 Př8 Miroslava Komárová ZŠ Zákupy</vt:lpstr>
      <vt:lpstr>Hominizace</vt:lpstr>
      <vt:lpstr>Sapientace</vt:lpstr>
      <vt:lpstr>Předchůdci člověka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Původ a vývoj člověka</dc:title>
  <dc:creator>admin</dc:creator>
  <cp:lastModifiedBy>Česťa</cp:lastModifiedBy>
  <cp:revision>6</cp:revision>
  <dcterms:created xsi:type="dcterms:W3CDTF">2012-05-24T20:22:21Z</dcterms:created>
  <dcterms:modified xsi:type="dcterms:W3CDTF">2013-06-07T07:28:52Z</dcterms:modified>
</cp:coreProperties>
</file>