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36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DA26F-5033-40E9-894A-4B250B005992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A4462-DEC2-4A93-8543-7BDB10F84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95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Borská ulice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450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Mlýn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397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Klášterní náměstí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919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Lesnická škola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765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Zámek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06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Nádraží Zákupy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58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Heldovo muzeum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39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Pramen sv. Jakuba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97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Borská ulice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81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Roh - Centrum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059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Kulturní dům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23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Mimoňská ulice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66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Mlékárna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A4462-DEC2-4A93-8543-7BDB10F84E2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99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E14F04-B456-4FDE-B9E5-B684DCC9A62D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F935CD-5CC8-488C-93AD-FA2D16571EA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14F04-B456-4FDE-B9E5-B684DCC9A62D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935CD-5CC8-488C-93AD-FA2D16571E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DE14F04-B456-4FDE-B9E5-B684DCC9A62D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F935CD-5CC8-488C-93AD-FA2D16571E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14F04-B456-4FDE-B9E5-B684DCC9A62D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935CD-5CC8-488C-93AD-FA2D16571E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E14F04-B456-4FDE-B9E5-B684DCC9A62D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F935CD-5CC8-488C-93AD-FA2D16571EA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14F04-B456-4FDE-B9E5-B684DCC9A62D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935CD-5CC8-488C-93AD-FA2D16571E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14F04-B456-4FDE-B9E5-B684DCC9A62D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935CD-5CC8-488C-93AD-FA2D16571E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14F04-B456-4FDE-B9E5-B684DCC9A62D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935CD-5CC8-488C-93AD-FA2D16571E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E14F04-B456-4FDE-B9E5-B684DCC9A62D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935CD-5CC8-488C-93AD-FA2D16571E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14F04-B456-4FDE-B9E5-B684DCC9A62D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935CD-5CC8-488C-93AD-FA2D16571E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14F04-B456-4FDE-B9E5-B684DCC9A62D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935CD-5CC8-488C-93AD-FA2D16571EA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E14F04-B456-4FDE-B9E5-B684DCC9A62D}" type="datetimeFigureOut">
              <a:rPr lang="cs-CZ" smtClean="0"/>
              <a:t>7.6.2013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F935CD-5CC8-488C-93AD-FA2D16571E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9792" y="476672"/>
            <a:ext cx="6120680" cy="1700760"/>
          </a:xfrm>
        </p:spPr>
        <p:txBody>
          <a:bodyPr/>
          <a:lstStyle/>
          <a:p>
            <a:r>
              <a:rPr lang="cs-CZ" dirty="0" smtClean="0"/>
              <a:t>ZNÁTE NAŠE MĚSTO?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1800" y="3539864"/>
            <a:ext cx="5697420" cy="1101248"/>
          </a:xfrm>
        </p:spPr>
        <p:txBody>
          <a:bodyPr/>
          <a:lstStyle/>
          <a:p>
            <a:r>
              <a:rPr lang="cs-CZ" dirty="0" smtClean="0"/>
              <a:t>ROZPOZNEJTE STARÁ MÍSTA</a:t>
            </a:r>
          </a:p>
          <a:p>
            <a:r>
              <a:rPr lang="cs-CZ" dirty="0" smtClean="0"/>
              <a:t> MĚSTA ZÁKUPY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33256"/>
            <a:ext cx="3048000" cy="746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20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DNES JE TO RUINA…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9386"/>
            <a:ext cx="7239000" cy="4747315"/>
          </a:xfrm>
        </p:spPr>
      </p:pic>
    </p:spTree>
    <p:extLst>
      <p:ext uri="{BB962C8B-B14F-4D97-AF65-F5344CB8AC3E}">
        <p14:creationId xmlns:p14="http://schemas.microsoft.com/office/powerpoint/2010/main" val="35331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0134"/>
            <a:ext cx="7239000" cy="4565819"/>
          </a:xfrm>
        </p:spPr>
      </p:pic>
    </p:spTree>
    <p:extLst>
      <p:ext uri="{BB962C8B-B14F-4D97-AF65-F5344CB8AC3E}">
        <p14:creationId xmlns:p14="http://schemas.microsoft.com/office/powerpoint/2010/main" val="595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POZORNĚ SE DÍVEJ!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9085"/>
            <a:ext cx="7239000" cy="4647918"/>
          </a:xfrm>
        </p:spPr>
      </p:pic>
    </p:spTree>
    <p:extLst>
      <p:ext uri="{BB962C8B-B14F-4D97-AF65-F5344CB8AC3E}">
        <p14:creationId xmlns:p14="http://schemas.microsoft.com/office/powerpoint/2010/main" val="18953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POZNÁTE TENTO KOLOS?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2385"/>
            <a:ext cx="7239000" cy="4441318"/>
          </a:xfrm>
        </p:spPr>
      </p:pic>
    </p:spTree>
    <p:extLst>
      <p:ext uri="{BB962C8B-B14F-4D97-AF65-F5344CB8AC3E}">
        <p14:creationId xmlns:p14="http://schemas.microsoft.com/office/powerpoint/2010/main" val="32025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VÝZNAMNÁ PAMÁTKA…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757"/>
            <a:ext cx="7239000" cy="4598573"/>
          </a:xfrm>
        </p:spPr>
      </p:pic>
    </p:spTree>
    <p:extLst>
      <p:ext uri="{BB962C8B-B14F-4D97-AF65-F5344CB8AC3E}">
        <p14:creationId xmlns:p14="http://schemas.microsoft.com/office/powerpoint/2010/main" val="15751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139952" y="620688"/>
            <a:ext cx="3672408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NAPIŠTE…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708920"/>
            <a:ext cx="3394720" cy="16035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CO SE VÁM</a:t>
            </a:r>
          </a:p>
          <a:p>
            <a:pPr marL="0" indent="0">
              <a:buNone/>
            </a:pPr>
            <a:r>
              <a:rPr lang="cs-CZ" dirty="0" smtClean="0"/>
              <a:t>V NAŠEM MĚSTĚ</a:t>
            </a:r>
          </a:p>
          <a:p>
            <a:pPr marL="0" indent="0">
              <a:buNone/>
            </a:pPr>
            <a:r>
              <a:rPr lang="cs-CZ" dirty="0" smtClean="0"/>
              <a:t>LÍBÍ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25013"/>
            <a:ext cx="3240360" cy="21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47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139952" y="836712"/>
            <a:ext cx="3888432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NAPIŠTE…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3068960"/>
            <a:ext cx="3888432" cy="158417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CO SE VÁM</a:t>
            </a:r>
          </a:p>
          <a:p>
            <a:pPr marL="0" indent="0">
              <a:buNone/>
            </a:pPr>
            <a:r>
              <a:rPr lang="cs-CZ" dirty="0" smtClean="0"/>
              <a:t>V NAŠEM MĚSTĚ</a:t>
            </a:r>
          </a:p>
          <a:p>
            <a:pPr marL="0" indent="0">
              <a:buNone/>
            </a:pPr>
            <a:r>
              <a:rPr lang="cs-CZ" dirty="0" smtClean="0"/>
              <a:t>NELÍBÍ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1078754"/>
            <a:ext cx="3096344" cy="23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03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ZA ULICI?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" y="1609725"/>
            <a:ext cx="7145684" cy="4846638"/>
          </a:xfrm>
        </p:spPr>
      </p:pic>
    </p:spTree>
    <p:extLst>
      <p:ext uri="{BB962C8B-B14F-4D97-AF65-F5344CB8AC3E}">
        <p14:creationId xmlns:p14="http://schemas.microsoft.com/office/powerpoint/2010/main" val="12107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ZA MÍSTO?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3928"/>
            <a:ext cx="7239000" cy="4098231"/>
          </a:xfrm>
        </p:spPr>
      </p:pic>
    </p:spTree>
    <p:extLst>
      <p:ext uri="{BB962C8B-B14F-4D97-AF65-F5344CB8AC3E}">
        <p14:creationId xmlns:p14="http://schemas.microsoft.com/office/powerpoint/2010/main" val="40077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POZNÁTE BUDOVU?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671"/>
            <a:ext cx="7239000" cy="4192745"/>
          </a:xfrm>
        </p:spPr>
      </p:pic>
    </p:spTree>
    <p:extLst>
      <p:ext uri="{BB962C8B-B14F-4D97-AF65-F5344CB8AC3E}">
        <p14:creationId xmlns:p14="http://schemas.microsoft.com/office/powerpoint/2010/main" val="3590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NACHÁZÍME?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6770463" cy="3744416"/>
          </a:xfrm>
        </p:spPr>
      </p:pic>
    </p:spTree>
    <p:extLst>
      <p:ext uri="{BB962C8B-B14F-4D97-AF65-F5344CB8AC3E}">
        <p14:creationId xmlns:p14="http://schemas.microsoft.com/office/powerpoint/2010/main" val="120247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POZNÁTE ULICI?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1540"/>
            <a:ext cx="7239000" cy="4243007"/>
          </a:xfrm>
        </p:spPr>
      </p:pic>
    </p:spTree>
    <p:extLst>
      <p:ext uri="{BB962C8B-B14F-4D97-AF65-F5344CB8AC3E}">
        <p14:creationId xmlns:p14="http://schemas.microsoft.com/office/powerpoint/2010/main" val="9829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TĚŽKÝ OŘÍŠEK…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6048672" cy="4831268"/>
          </a:xfrm>
        </p:spPr>
      </p:pic>
    </p:spTree>
    <p:extLst>
      <p:ext uri="{BB962C8B-B14F-4D97-AF65-F5344CB8AC3E}">
        <p14:creationId xmlns:p14="http://schemas.microsoft.com/office/powerpoint/2010/main" val="36261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POZNÁTE NĚCO NOVĚJŠÍHO?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6271"/>
            <a:ext cx="7239000" cy="4053545"/>
          </a:xfrm>
        </p:spPr>
      </p:pic>
    </p:spTree>
    <p:extLst>
      <p:ext uri="{BB962C8B-B14F-4D97-AF65-F5344CB8AC3E}">
        <p14:creationId xmlns:p14="http://schemas.microsoft.com/office/powerpoint/2010/main" val="31059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6017"/>
            <a:ext cx="7239000" cy="4514053"/>
          </a:xfrm>
        </p:spPr>
      </p:pic>
    </p:spTree>
    <p:extLst>
      <p:ext uri="{BB962C8B-B14F-4D97-AF65-F5344CB8AC3E}">
        <p14:creationId xmlns:p14="http://schemas.microsoft.com/office/powerpoint/2010/main" val="36072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</TotalTime>
  <Words>120</Words>
  <Application>Microsoft Office PowerPoint</Application>
  <PresentationFormat>Předvádění na obrazovce (4:3)</PresentationFormat>
  <Paragraphs>50</Paragraphs>
  <Slides>16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Bohatý</vt:lpstr>
      <vt:lpstr>ZNÁTE NAŠE MĚSTO?</vt:lpstr>
      <vt:lpstr>CO JE TO ZA ULICI?</vt:lpstr>
      <vt:lpstr>CO JE TO ZA MÍSTO?</vt:lpstr>
      <vt:lpstr>POZNÁTE BUDOVU?</vt:lpstr>
      <vt:lpstr>KDE SE NACHÁZÍME?</vt:lpstr>
      <vt:lpstr>POZNÁTE ULICI?</vt:lpstr>
      <vt:lpstr>TĚŽKÝ OŘÍŠEK…</vt:lpstr>
      <vt:lpstr>POZNÁTE NĚCO NOVĚJŠÍHO?</vt:lpstr>
      <vt:lpstr>CO JE TO?</vt:lpstr>
      <vt:lpstr>DNES JE TO RUINA…</vt:lpstr>
      <vt:lpstr>CO JE TO?</vt:lpstr>
      <vt:lpstr>POZORNĚ SE DÍVEJ!</vt:lpstr>
      <vt:lpstr>POZNÁTE TENTO KOLOS?</vt:lpstr>
      <vt:lpstr>VÝZNAMNÁ PAMÁTKA…</vt:lpstr>
      <vt:lpstr>NAPIŠTE…</vt:lpstr>
      <vt:lpstr>NAPIŠTE…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ZNÁTE NAŠE MĚSTO?</dc:title>
  <dc:creator>FX6</dc:creator>
  <cp:lastModifiedBy>Česťa</cp:lastModifiedBy>
  <cp:revision>5</cp:revision>
  <dcterms:created xsi:type="dcterms:W3CDTF">2012-04-10T17:07:30Z</dcterms:created>
  <dcterms:modified xsi:type="dcterms:W3CDTF">2013-06-07T06:40:43Z</dcterms:modified>
</cp:coreProperties>
</file>