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C09946-B415-4C4A-A13E-BF74311C2300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2824F7-B043-41E4-B2D5-5784F917D9EF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Zážitky IX.B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151242"/>
          </a:xfrm>
        </p:spPr>
        <p:txBody>
          <a:bodyPr/>
          <a:lstStyle/>
          <a:p>
            <a:r>
              <a:rPr lang="cs-CZ" dirty="0" smtClean="0"/>
              <a:t>Vytvořila třída 9.B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3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Takhle jsme začali…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erdelova\Desktop\prezerntace IX.B\105910912_4700569219968530_797817093170252313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58659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294"/>
            <a:ext cx="3955050" cy="296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067503" cy="54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serdelova\Desktop\prezerntace IX.B\dppr hřiš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57462"/>
            <a:ext cx="4267084" cy="32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8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 takhle se to s námi táhne dál…</a:t>
            </a:r>
            <a:endParaRPr lang="cs-CZ" dirty="0"/>
          </a:p>
        </p:txBody>
      </p:sp>
      <p:pic>
        <p:nvPicPr>
          <p:cNvPr id="3074" name="Picture 2" descr="C:\Users\serdelova\Desktop\prezerntace IX.B\61259567_2237546533177442_6264369616949084160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26807"/>
          <a:stretch/>
        </p:blipFill>
        <p:spPr bwMode="auto">
          <a:xfrm>
            <a:off x="1619672" y="3789040"/>
            <a:ext cx="5015436" cy="276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rdelova\Desktop\prezerntace IX.B\105507228_271083450771202_864626137109533450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4"/>
          <a:stretch/>
        </p:blipFill>
        <p:spPr bwMode="auto">
          <a:xfrm>
            <a:off x="5508104" y="1268760"/>
            <a:ext cx="32845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erdelova\Desktop\prezerntace IX.B\105350737_644568336163582_610942196997264568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672408" cy="27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serdelova\Desktop\prezerntace IX.B\105916303_317053939456531_7097423216439977819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0"/>
          <a:stretch/>
        </p:blipFill>
        <p:spPr bwMode="auto">
          <a:xfrm>
            <a:off x="1663472" y="4005064"/>
            <a:ext cx="5472608" cy="25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erdelova\Desktop\prezerntace IX.B\105490761_266319267808496_3139072715073626708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52492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erdelova\Desktop\prezerntace IX.B\402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4" b="10510"/>
          <a:stretch/>
        </p:blipFill>
        <p:spPr bwMode="auto">
          <a:xfrm>
            <a:off x="195104" y="692696"/>
            <a:ext cx="29367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3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cs-CZ" dirty="0" smtClean="0"/>
              <a:t>A teď něco trapnějšího</a:t>
            </a:r>
            <a:endParaRPr lang="cs-CZ" dirty="0"/>
          </a:p>
        </p:txBody>
      </p:sp>
      <p:pic>
        <p:nvPicPr>
          <p:cNvPr id="5122" name="Picture 2" descr="C:\Users\serdelova\Desktop\prezerntace IX.B\bruh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433" r="1595" b="-1"/>
          <a:stretch/>
        </p:blipFill>
        <p:spPr bwMode="auto">
          <a:xfrm>
            <a:off x="2411760" y="1018456"/>
            <a:ext cx="2345107" cy="285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erdelova\Desktop\prezerntace IX.B\46491925_1109399435890649_69625963084565708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82646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erdelova\Desktop\prezerntace IX.B\90221067_216315666405697_3651644232294203392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 bwMode="auto">
          <a:xfrm>
            <a:off x="380461" y="980728"/>
            <a:ext cx="2088232" cy="32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erdelova\Desktop\prezerntace IX.B\106126124_259088531987308_5557841917242454911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190269" cy="312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erdelova\Desktop\prezerntace IX.B\4027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r="10000" b="16465"/>
          <a:stretch/>
        </p:blipFill>
        <p:spPr bwMode="auto">
          <a:xfrm>
            <a:off x="380461" y="4006402"/>
            <a:ext cx="3744416" cy="28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7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6781" y="93499"/>
            <a:ext cx="2502019" cy="4708525"/>
          </a:xfrm>
        </p:spPr>
      </p:pic>
      <p:pic>
        <p:nvPicPr>
          <p:cNvPr id="6146" name="Picture 2" descr="C:\Users\serdelova\Desktop\prezerntace IX.B\106134826_270625210852699_111906057156905078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89175"/>
            <a:ext cx="3222104" cy="32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erdelova\Desktop\prezerntace IX.B\105859533_419205835703530_5121923373933748577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5"/>
          <a:stretch/>
        </p:blipFill>
        <p:spPr bwMode="auto">
          <a:xfrm>
            <a:off x="323528" y="4227303"/>
            <a:ext cx="374938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erdelova\Desktop\prezerntace IX.B\105506291_3357360294313991_189447130260125602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87" y="4227303"/>
            <a:ext cx="403283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2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2498476" y="2551390"/>
            <a:ext cx="7084168" cy="1584176"/>
          </a:xfrm>
        </p:spPr>
        <p:txBody>
          <a:bodyPr>
            <a:normAutofit/>
          </a:bodyPr>
          <a:lstStyle/>
          <a:p>
            <a:r>
              <a:rPr lang="cs-CZ" sz="9600" dirty="0" smtClean="0"/>
              <a:t>KONEC?!...</a:t>
            </a:r>
            <a:endParaRPr lang="cs-CZ" sz="9600" dirty="0"/>
          </a:p>
        </p:txBody>
      </p:sp>
      <p:pic>
        <p:nvPicPr>
          <p:cNvPr id="8194" name="Picture 2" descr="C:\Users\serdelova\Desktop\prezerntace IX.B\mikin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545" r="774"/>
          <a:stretch/>
        </p:blipFill>
        <p:spPr bwMode="auto">
          <a:xfrm>
            <a:off x="2843808" y="116632"/>
            <a:ext cx="5472608" cy="65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0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25</Words>
  <Application>Microsoft Office PowerPoint</Application>
  <PresentationFormat>Předvádění na obrazovce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Vrchol</vt:lpstr>
      <vt:lpstr>Zážitky IX.B</vt:lpstr>
      <vt:lpstr>Takhle jsme začali…</vt:lpstr>
      <vt:lpstr>Prezentace aplikace PowerPoint</vt:lpstr>
      <vt:lpstr>A takhle se to s námi táhne dál…</vt:lpstr>
      <vt:lpstr>Prezentace aplikace PowerPoint</vt:lpstr>
      <vt:lpstr>A teď něco trapnějšího</vt:lpstr>
      <vt:lpstr>…</vt:lpstr>
      <vt:lpstr>KONEC?!...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Miroslava Serdelová</dc:creator>
  <cp:lastModifiedBy>Miroslava Serdelová</cp:lastModifiedBy>
  <cp:revision>5</cp:revision>
  <dcterms:created xsi:type="dcterms:W3CDTF">2020-06-24T06:11:50Z</dcterms:created>
  <dcterms:modified xsi:type="dcterms:W3CDTF">2020-06-24T07:12:45Z</dcterms:modified>
</cp:coreProperties>
</file>